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1" r:id="rId2"/>
    <p:sldId id="260" r:id="rId3"/>
    <p:sldId id="261" r:id="rId4"/>
    <p:sldId id="262" r:id="rId5"/>
    <p:sldId id="263" r:id="rId6"/>
    <p:sldId id="312" r:id="rId7"/>
    <p:sldId id="313" r:id="rId8"/>
    <p:sldId id="266" r:id="rId9"/>
    <p:sldId id="267" r:id="rId10"/>
    <p:sldId id="271" r:id="rId11"/>
    <p:sldId id="275" r:id="rId12"/>
    <p:sldId id="276" r:id="rId13"/>
    <p:sldId id="277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95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91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688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584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476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371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264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166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67E26-8F4A-43CF-BFA9-3F165F73A351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751CF-0EC4-4A0E-84EB-23BEBDADB5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3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95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91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88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84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76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71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64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66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A27BD9-9D00-4BF4-8953-39806A1F053B}" type="slidenum">
              <a:rPr lang="en-US" sz="1200">
                <a:solidFill>
                  <a:schemeClr val="tx1"/>
                </a:solidFill>
              </a:rPr>
              <a:pPr algn="r"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0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5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7" y="330204"/>
            <a:ext cx="3290888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41" y="330204"/>
            <a:ext cx="9723436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4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9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1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1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95" indent="0">
              <a:buNone/>
              <a:defRPr sz="2000" b="1"/>
            </a:lvl2pPr>
            <a:lvl3pPr marL="913791" indent="0">
              <a:buNone/>
              <a:defRPr sz="1900" b="1"/>
            </a:lvl3pPr>
            <a:lvl4pPr marL="1370688" indent="0">
              <a:buNone/>
              <a:defRPr sz="1600" b="1"/>
            </a:lvl4pPr>
            <a:lvl5pPr marL="1827584" indent="0">
              <a:buNone/>
              <a:defRPr sz="1600" b="1"/>
            </a:lvl5pPr>
            <a:lvl6pPr marL="2284476" indent="0">
              <a:buNone/>
              <a:defRPr sz="1600" b="1"/>
            </a:lvl6pPr>
            <a:lvl7pPr marL="2741371" indent="0">
              <a:buNone/>
              <a:defRPr sz="1600" b="1"/>
            </a:lvl7pPr>
            <a:lvl8pPr marL="3198264" indent="0">
              <a:buNone/>
              <a:defRPr sz="1600" b="1"/>
            </a:lvl8pPr>
            <a:lvl9pPr marL="36551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95" indent="0">
              <a:buNone/>
              <a:defRPr sz="2000" b="1"/>
            </a:lvl2pPr>
            <a:lvl3pPr marL="913791" indent="0">
              <a:buNone/>
              <a:defRPr sz="1900" b="1"/>
            </a:lvl3pPr>
            <a:lvl4pPr marL="1370688" indent="0">
              <a:buNone/>
              <a:defRPr sz="1600" b="1"/>
            </a:lvl4pPr>
            <a:lvl5pPr marL="1827584" indent="0">
              <a:buNone/>
              <a:defRPr sz="1600" b="1"/>
            </a:lvl5pPr>
            <a:lvl6pPr marL="2284476" indent="0">
              <a:buNone/>
              <a:defRPr sz="1600" b="1"/>
            </a:lvl6pPr>
            <a:lvl7pPr marL="2741371" indent="0">
              <a:buNone/>
              <a:defRPr sz="1600" b="1"/>
            </a:lvl7pPr>
            <a:lvl8pPr marL="3198264" indent="0">
              <a:buNone/>
              <a:defRPr sz="1600" b="1"/>
            </a:lvl8pPr>
            <a:lvl9pPr marL="36551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5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9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61"/>
            <a:ext cx="300831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91" indent="0">
              <a:buNone/>
              <a:defRPr sz="1000"/>
            </a:lvl3pPr>
            <a:lvl4pPr marL="1370688" indent="0">
              <a:buNone/>
              <a:defRPr sz="900"/>
            </a:lvl4pPr>
            <a:lvl5pPr marL="1827584" indent="0">
              <a:buNone/>
              <a:defRPr sz="900"/>
            </a:lvl5pPr>
            <a:lvl6pPr marL="2284476" indent="0">
              <a:buNone/>
              <a:defRPr sz="900"/>
            </a:lvl6pPr>
            <a:lvl7pPr marL="2741371" indent="0">
              <a:buNone/>
              <a:defRPr sz="900"/>
            </a:lvl7pPr>
            <a:lvl8pPr marL="3198264" indent="0">
              <a:buNone/>
              <a:defRPr sz="900"/>
            </a:lvl8pPr>
            <a:lvl9pPr marL="36551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6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91" indent="0">
              <a:buNone/>
              <a:defRPr sz="2300"/>
            </a:lvl3pPr>
            <a:lvl4pPr marL="1370688" indent="0">
              <a:buNone/>
              <a:defRPr sz="2000"/>
            </a:lvl4pPr>
            <a:lvl5pPr marL="1827584" indent="0">
              <a:buNone/>
              <a:defRPr sz="2000"/>
            </a:lvl5pPr>
            <a:lvl6pPr marL="2284476" indent="0">
              <a:buNone/>
              <a:defRPr sz="2000"/>
            </a:lvl6pPr>
            <a:lvl7pPr marL="2741371" indent="0">
              <a:buNone/>
              <a:defRPr sz="2000"/>
            </a:lvl7pPr>
            <a:lvl8pPr marL="3198264" indent="0">
              <a:buNone/>
              <a:defRPr sz="2000"/>
            </a:lvl8pPr>
            <a:lvl9pPr marL="365516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91" indent="0">
              <a:buNone/>
              <a:defRPr sz="1000"/>
            </a:lvl3pPr>
            <a:lvl4pPr marL="1370688" indent="0">
              <a:buNone/>
              <a:defRPr sz="900"/>
            </a:lvl4pPr>
            <a:lvl5pPr marL="1827584" indent="0">
              <a:buNone/>
              <a:defRPr sz="900"/>
            </a:lvl5pPr>
            <a:lvl6pPr marL="2284476" indent="0">
              <a:buNone/>
              <a:defRPr sz="900"/>
            </a:lvl6pPr>
            <a:lvl7pPr marL="2741371" indent="0">
              <a:buNone/>
              <a:defRPr sz="900"/>
            </a:lvl7pPr>
            <a:lvl8pPr marL="3198264" indent="0">
              <a:buNone/>
              <a:defRPr sz="900"/>
            </a:lvl8pPr>
            <a:lvl9pPr marL="36551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lIns="91379" tIns="45690" rIns="91379" bIns="456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4525964"/>
          </a:xfrm>
          <a:prstGeom prst="rect">
            <a:avLst/>
          </a:prstGeom>
        </p:spPr>
        <p:txBody>
          <a:bodyPr vert="horz" lIns="91379" tIns="45690" rIns="91379" bIns="456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1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892F-1EC1-402A-A5C3-7573BAF563BE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3"/>
            <a:ext cx="2133601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3" indent="-342673" algn="l" defTabSz="9137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56" indent="-285562" algn="l" defTabSz="9137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0" indent="-228444" algn="l" defTabSz="91379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32" indent="-228444" algn="l" defTabSz="9137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7" indent="-228444" algn="l" defTabSz="9137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20" indent="-228444" algn="l" defTabSz="913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6" indent="-228444" algn="l" defTabSz="913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11" indent="-228444" algn="l" defTabSz="913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10" indent="-228444" algn="l" defTabSz="913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1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8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6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71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4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66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816701227344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562350" y="1706563"/>
            <a:ext cx="403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3077" name="Group 18"/>
          <p:cNvGrpSpPr>
            <a:grpSpLocks/>
          </p:cNvGrpSpPr>
          <p:nvPr/>
        </p:nvGrpSpPr>
        <p:grpSpPr bwMode="auto">
          <a:xfrm>
            <a:off x="838200" y="1143000"/>
            <a:ext cx="2438400" cy="17526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308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800" b="1">
                  <a:solidFill>
                    <a:schemeClr val="tx1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sz="48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8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4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08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8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480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pic>
        <p:nvPicPr>
          <p:cNvPr id="3078" name="Picture 6" descr="Gio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863"/>
            <a:ext cx="2133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3"/>
          <p:cNvSpPr>
            <a:spLocks noChangeArrowheads="1" noChangeShapeType="1" noTextEdit="1"/>
          </p:cNvSpPr>
          <p:nvPr/>
        </p:nvSpPr>
        <p:spPr bwMode="auto">
          <a:xfrm>
            <a:off x="304800" y="3961606"/>
            <a:ext cx="8264525" cy="1560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 HAI SỐ THẬP PHÂN</a:t>
            </a:r>
            <a:endParaRPr lang="en-US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662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942590" y="3381375"/>
            <a:ext cx="15279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4724400" y="3283704"/>
            <a:ext cx="22820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044580" y="3746511"/>
            <a:ext cx="9147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1066603" y="3772958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066602" y="3746511"/>
            <a:ext cx="851298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638899" y="2849363"/>
            <a:ext cx="320477" cy="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045572" y="3784322"/>
            <a:ext cx="913804" cy="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066603" y="2828396"/>
            <a:ext cx="1066601" cy="86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4                        25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447477" y="2730511"/>
            <a:ext cx="457398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5029200" y="2828396"/>
            <a:ext cx="1219399" cy="143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b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9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pPr>
              <a:spcBef>
                <a:spcPct val="50000"/>
              </a:spcBef>
            </a:pPr>
            <a:endParaRPr 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4057111" y="2730510"/>
            <a:ext cx="476250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pSp>
        <p:nvGrpSpPr>
          <p:cNvPr id="2" name="Group 34"/>
          <p:cNvGrpSpPr/>
          <p:nvPr/>
        </p:nvGrpSpPr>
        <p:grpSpPr>
          <a:xfrm>
            <a:off x="647404" y="1863162"/>
            <a:ext cx="1600398" cy="562785"/>
            <a:chOff x="716600" y="2632074"/>
            <a:chExt cx="2560637" cy="675341"/>
          </a:xfrm>
        </p:grpSpPr>
        <p:sp>
          <p:nvSpPr>
            <p:cNvPr id="40" name="Oval 39"/>
            <p:cNvSpPr/>
            <p:nvPr/>
          </p:nvSpPr>
          <p:spPr>
            <a:xfrm>
              <a:off x="777875" y="2762250"/>
              <a:ext cx="533259" cy="45720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00"/>
            </a:p>
          </p:txBody>
        </p:sp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716600" y="2632074"/>
              <a:ext cx="2560637" cy="67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622" tIns="65311" rIns="130622" bIns="653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5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5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5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39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J01240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7" descr="J01240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4" descr="EXPLOD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5" descr="EXPLOD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5" grpId="0" animBg="1"/>
      <p:bldP spid="26636" grpId="0" animBg="1"/>
      <p:bldP spid="26638" grpId="0"/>
      <p:bldP spid="26639" grpId="0"/>
      <p:bldP spid="26641" grpId="0"/>
      <p:bldP spid="26648" grpId="0"/>
      <p:bldP spid="26649" grpId="0"/>
      <p:bldP spid="26650" grpId="0"/>
      <p:bldP spid="266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14798" y="2375968"/>
            <a:ext cx="2133204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72,1 – 30,4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143012" y="2895870"/>
            <a:ext cx="1752203" cy="163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72,1</a:t>
            </a:r>
          </a:p>
          <a:p>
            <a:pPr marL="342054" indent="-342054">
              <a:spcBef>
                <a:spcPct val="50000"/>
              </a:spcBef>
            </a:pPr>
            <a:r>
              <a:rPr lang="en-US" sz="2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30,4</a:t>
            </a:r>
          </a:p>
          <a:p>
            <a:pPr marL="342054" indent="-342054">
              <a:spcBef>
                <a:spcPct val="50000"/>
              </a:spcBef>
            </a:pPr>
            <a:r>
              <a:rPr lang="en-US" sz="2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41,7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399979" y="3556000"/>
            <a:ext cx="7639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1600399" y="4038600"/>
            <a:ext cx="6856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505410" y="2879995"/>
            <a:ext cx="1371203" cy="163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5,12</a:t>
            </a:r>
          </a:p>
          <a:p>
            <a:pPr marL="342054" indent="-342054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0,68</a:t>
            </a:r>
          </a:p>
          <a:p>
            <a:pPr marL="342054" indent="-342054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4,44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876477" y="3556000"/>
            <a:ext cx="7639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4038799" y="4038600"/>
            <a:ext cx="6856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3581804" y="2362740"/>
            <a:ext cx="1992730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5,12 – 0,68</a:t>
            </a:r>
          </a:p>
        </p:txBody>
      </p:sp>
      <p:sp>
        <p:nvSpPr>
          <p:cNvPr id="43" name="Oval 42"/>
          <p:cNvSpPr/>
          <p:nvPr/>
        </p:nvSpPr>
        <p:spPr>
          <a:xfrm>
            <a:off x="362149" y="1567658"/>
            <a:ext cx="238125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33376" y="1460511"/>
            <a:ext cx="2905125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J012403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" descr="J012403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4" descr="EXPLOD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5" descr="EXPLOD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842973" y="444500"/>
            <a:ext cx="919163" cy="1041400"/>
            <a:chOff x="1348740" y="533400"/>
            <a:chExt cx="1470660" cy="1249680"/>
          </a:xfrm>
        </p:grpSpPr>
        <p:sp>
          <p:nvSpPr>
            <p:cNvPr id="42" name="Oval 41"/>
            <p:cNvSpPr/>
            <p:nvPr/>
          </p:nvSpPr>
          <p:spPr>
            <a:xfrm>
              <a:off x="1348740" y="563880"/>
              <a:ext cx="1295400" cy="1219200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24001" y="533400"/>
              <a:ext cx="1295399" cy="1034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752577" y="1937504"/>
            <a:ext cx="103336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2438400" y="1919599"/>
            <a:ext cx="53320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91379" tIns="45690" rIns="91379" bIns="4569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 animBg="1"/>
      <p:bldP spid="6158" grpId="0" animBg="1"/>
      <p:bldP spid="6159" grpId="0"/>
      <p:bldP spid="6160" grpId="0" animBg="1"/>
      <p:bldP spid="6161" grpId="0" animBg="1"/>
      <p:bldP spid="6182" grpId="0"/>
      <p:bldP spid="44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64684" y="365478"/>
            <a:ext cx="453428" cy="5629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0443" y="365478"/>
            <a:ext cx="9144000" cy="20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Một thùng đựng 28,75 kg đường.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10,5 kg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kg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88" name="Text Box 11"/>
          <p:cNvSpPr txBox="1">
            <a:spLocks noChangeArrowheads="1"/>
          </p:cNvSpPr>
          <p:nvPr/>
        </p:nvSpPr>
        <p:spPr bwMode="auto">
          <a:xfrm>
            <a:off x="64684" y="2720969"/>
            <a:ext cx="1447602" cy="4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998183" y="3697916"/>
            <a:ext cx="7177484" cy="2736850"/>
            <a:chOff x="1608" y="1520"/>
            <a:chExt cx="2443" cy="1724"/>
          </a:xfrm>
        </p:grpSpPr>
        <p:sp>
          <p:nvSpPr>
            <p:cNvPr id="15385" name="Text Box 16"/>
            <p:cNvSpPr txBox="1">
              <a:spLocks noChangeArrowheads="1"/>
            </p:cNvSpPr>
            <p:nvPr/>
          </p:nvSpPr>
          <p:spPr bwMode="auto">
            <a:xfrm>
              <a:off x="2272" y="1536"/>
              <a:ext cx="47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u="sng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 giải</a:t>
              </a:r>
            </a:p>
          </p:txBody>
        </p:sp>
        <p:sp>
          <p:nvSpPr>
            <p:cNvPr id="15386" name="Text Box 17"/>
            <p:cNvSpPr txBox="1">
              <a:spLocks noChangeArrowheads="1"/>
            </p:cNvSpPr>
            <p:nvPr/>
          </p:nvSpPr>
          <p:spPr bwMode="auto">
            <a:xfrm>
              <a:off x="2027" y="2133"/>
              <a:ext cx="139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10,5 + 8 = 18,5(kg)</a:t>
              </a:r>
            </a:p>
          </p:txBody>
        </p:sp>
        <p:sp>
          <p:nvSpPr>
            <p:cNvPr id="15387" name="Text Box 18"/>
            <p:cNvSpPr txBox="1">
              <a:spLocks noChangeArrowheads="1"/>
            </p:cNvSpPr>
            <p:nvPr/>
          </p:nvSpPr>
          <p:spPr bwMode="auto">
            <a:xfrm>
              <a:off x="2031" y="2693"/>
              <a:ext cx="16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28,75 – 18,5 = 10,25(kg)</a:t>
              </a:r>
            </a:p>
          </p:txBody>
        </p:sp>
        <p:sp>
          <p:nvSpPr>
            <p:cNvPr id="15388" name="Text Box 19"/>
            <p:cNvSpPr txBox="1">
              <a:spLocks noChangeArrowheads="1"/>
            </p:cNvSpPr>
            <p:nvPr/>
          </p:nvSpPr>
          <p:spPr bwMode="auto">
            <a:xfrm>
              <a:off x="2250" y="2973"/>
              <a:ext cx="110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u="sng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Đáp số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:10,25kg.</a:t>
              </a:r>
            </a:p>
          </p:txBody>
        </p:sp>
        <p:sp>
          <p:nvSpPr>
            <p:cNvPr id="15389" name="Text Box 20"/>
            <p:cNvSpPr txBox="1">
              <a:spLocks noChangeArrowheads="1"/>
            </p:cNvSpPr>
            <p:nvPr/>
          </p:nvSpPr>
          <p:spPr bwMode="auto">
            <a:xfrm>
              <a:off x="1859" y="1813"/>
              <a:ext cx="201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kg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5390" name="Text Box 21"/>
            <p:cNvSpPr txBox="1">
              <a:spLocks noChangeArrowheads="1"/>
            </p:cNvSpPr>
            <p:nvPr/>
          </p:nvSpPr>
          <p:spPr bwMode="auto">
            <a:xfrm>
              <a:off x="1843" y="2400"/>
              <a:ext cx="220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5391" name="Text Box 45"/>
            <p:cNvSpPr txBox="1">
              <a:spLocks noChangeArrowheads="1"/>
            </p:cNvSpPr>
            <p:nvPr/>
          </p:nvSpPr>
          <p:spPr bwMode="auto">
            <a:xfrm>
              <a:off x="1608" y="1520"/>
              <a:ext cx="6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800" b="1" i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1: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3644976" y="838200"/>
            <a:ext cx="222242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371725" y="1295400"/>
            <a:ext cx="904875" cy="132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96200" y="1295400"/>
            <a:ext cx="619125" cy="132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042393" y="1828800"/>
            <a:ext cx="3949207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2476510" y="2679906"/>
            <a:ext cx="1555357" cy="520494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flipH="1">
            <a:off x="1543799" y="2653163"/>
            <a:ext cx="1625495" cy="585338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512286" y="2959102"/>
            <a:ext cx="7060214" cy="5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073261" y="2751799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3008" y="2746773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flipH="1">
            <a:off x="4080742" y="2686049"/>
            <a:ext cx="1539009" cy="590551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sp>
        <p:nvSpPr>
          <p:cNvPr id="49" name="Arc 48"/>
          <p:cNvSpPr/>
          <p:nvPr/>
        </p:nvSpPr>
        <p:spPr>
          <a:xfrm>
            <a:off x="4476760" y="2699546"/>
            <a:ext cx="1856583" cy="538956"/>
          </a:xfrm>
          <a:prstGeom prst="arc">
            <a:avLst>
              <a:gd name="adj1" fmla="val 16496000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>
            <a:off x="6715126" y="2667000"/>
            <a:ext cx="1826984" cy="538956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 flipH="1">
            <a:off x="6347652" y="2686049"/>
            <a:ext cx="1462848" cy="590551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347653" y="2746773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583348" y="2744788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 flipV="1">
            <a:off x="4191000" y="2480816"/>
            <a:ext cx="4381500" cy="948186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 flipH="1" flipV="1">
            <a:off x="1529576" y="2510353"/>
            <a:ext cx="4767021" cy="855159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3916094" y="3095978"/>
            <a:ext cx="2499032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28,75 kg đường</a:t>
            </a: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2281276" y="2423303"/>
            <a:ext cx="1223923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10,5 kg</a:t>
            </a: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4788136" y="2428506"/>
            <a:ext cx="1084114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kg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7020720" y="2412095"/>
            <a:ext cx="904875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57964" y="2286000"/>
            <a:ext cx="961236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178" grpId="0"/>
      <p:bldP spid="10288" grpId="0"/>
      <p:bldP spid="9" grpId="0" animBg="1"/>
      <p:bldP spid="10" grpId="0" animBg="1"/>
      <p:bldP spid="48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2" grpId="0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Goose Centerfold (onlin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8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047761" y="444500"/>
            <a:ext cx="6038453" cy="1143000"/>
          </a:xfrm>
          <a:prstGeom prst="rect">
            <a:avLst/>
          </a:prstGeom>
        </p:spPr>
        <p:txBody>
          <a:bodyPr wrap="none" lIns="63970" tIns="31984" rIns="63970" bIns="31984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16388" name="WordArt 11"/>
          <p:cNvSpPr>
            <a:spLocks noChangeArrowheads="1" noChangeShapeType="1" noTextEdit="1"/>
          </p:cNvSpPr>
          <p:nvPr/>
        </p:nvSpPr>
        <p:spPr bwMode="auto">
          <a:xfrm>
            <a:off x="619126" y="1841502"/>
            <a:ext cx="7810500" cy="2349500"/>
          </a:xfrm>
          <a:prstGeom prst="rect">
            <a:avLst/>
          </a:prstGeom>
        </p:spPr>
        <p:txBody>
          <a:bodyPr wrap="none" lIns="63970" tIns="31984" rIns="63970" bIns="31984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“Ai nhanh - Ai đúng”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89" name="Picture 12" descr="Picture 3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203" y="4495272"/>
            <a:ext cx="1472406" cy="167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4947001" y="3698423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8445" name="Picture 17" descr="Tàng-T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0479" y="5625052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114478" y="4495274"/>
            <a:ext cx="2753320" cy="912813"/>
            <a:chOff x="912" y="2592"/>
            <a:chExt cx="3072" cy="960"/>
          </a:xfrm>
        </p:grpSpPr>
        <p:sp>
          <p:nvSpPr>
            <p:cNvPr id="18467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18447" name="Text Box 26"/>
          <p:cNvSpPr txBox="1">
            <a:spLocks noChangeArrowheads="1"/>
          </p:cNvSpPr>
          <p:nvPr/>
        </p:nvSpPr>
        <p:spPr bwMode="auto">
          <a:xfrm>
            <a:off x="762001" y="2413005"/>
            <a:ext cx="1895090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12,9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9,7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3,2</a:t>
            </a:r>
          </a:p>
        </p:txBody>
      </p:sp>
      <p:sp>
        <p:nvSpPr>
          <p:cNvPr id="18448" name="Line 28"/>
          <p:cNvSpPr>
            <a:spLocks noChangeShapeType="1"/>
          </p:cNvSpPr>
          <p:nvPr/>
        </p:nvSpPr>
        <p:spPr bwMode="auto">
          <a:xfrm>
            <a:off x="1428762" y="3581400"/>
            <a:ext cx="7431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8449" name="Line 29"/>
          <p:cNvSpPr>
            <a:spLocks noChangeShapeType="1"/>
          </p:cNvSpPr>
          <p:nvPr/>
        </p:nvSpPr>
        <p:spPr bwMode="auto">
          <a:xfrm>
            <a:off x="1428762" y="3111500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8450" name="Rectangle 30"/>
          <p:cNvSpPr>
            <a:spLocks noChangeArrowheads="1"/>
          </p:cNvSpPr>
          <p:nvPr/>
        </p:nvSpPr>
        <p:spPr bwMode="auto">
          <a:xfrm>
            <a:off x="1752215" y="4699012"/>
            <a:ext cx="533797" cy="6852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/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1793877" y="4779702"/>
            <a:ext cx="457399" cy="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8452" name="WordArt 10"/>
          <p:cNvSpPr>
            <a:spLocks noChangeArrowheads="1" noChangeShapeType="1" noTextEdit="1"/>
          </p:cNvSpPr>
          <p:nvPr/>
        </p:nvSpPr>
        <p:spPr bwMode="auto">
          <a:xfrm>
            <a:off x="1219401" y="1981200"/>
            <a:ext cx="4571799" cy="456948"/>
          </a:xfrm>
          <a:prstGeom prst="rect">
            <a:avLst/>
          </a:prstGeom>
        </p:spPr>
        <p:txBody>
          <a:bodyPr wrap="none" lIns="63970" tIns="31984" rIns="63970" bIns="3198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 đúng (Đ), chọn sai (S) </a:t>
            </a: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" descr="Pictur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 descr="Pictur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J01240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7" descr="J01240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4" descr="EXPLODE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5" descr="EXPLODE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5413701" y="1501322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3905251" y="550069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3929063" y="550069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9469" name="Picture 15" descr="Tàng-T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0479" y="5625052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14478" y="4495274"/>
            <a:ext cx="2753320" cy="912813"/>
            <a:chOff x="912" y="2592"/>
            <a:chExt cx="3072" cy="960"/>
          </a:xfrm>
        </p:grpSpPr>
        <p:sp>
          <p:nvSpPr>
            <p:cNvPr id="19491" name="Oval 1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19471" name="Line 20"/>
          <p:cNvSpPr>
            <a:spLocks noChangeShapeType="1"/>
          </p:cNvSpPr>
          <p:nvPr/>
        </p:nvSpPr>
        <p:spPr bwMode="auto">
          <a:xfrm>
            <a:off x="1876227" y="3937000"/>
            <a:ext cx="45739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>
            <a:off x="1609340" y="3302000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1799840" y="4712240"/>
            <a:ext cx="533797" cy="6852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/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1850430" y="4762503"/>
            <a:ext cx="457398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9475" name="Text Box 29"/>
          <p:cNvSpPr txBox="1">
            <a:spLocks noChangeArrowheads="1"/>
          </p:cNvSpPr>
          <p:nvPr/>
        </p:nvSpPr>
        <p:spPr bwMode="auto">
          <a:xfrm>
            <a:off x="1156833" y="2152301"/>
            <a:ext cx="1733351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15,68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8,6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7,02</a:t>
            </a: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" descr="Pictur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 descr="Pictur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J01240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7" descr="J01240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4" descr="EXPLODE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5" descr="EXPLODE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4973678" y="1514021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818045" y="1333174"/>
            <a:ext cx="4571799" cy="456948"/>
          </a:xfrm>
          <a:prstGeom prst="rect">
            <a:avLst/>
          </a:prstGeom>
        </p:spPr>
        <p:txBody>
          <a:bodyPr wrap="none" lIns="63970" tIns="31984" rIns="63970" bIns="3198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 đúng (Đ), chọn sai (S)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1"/>
          <p:cNvGrpSpPr>
            <a:grpSpLocks/>
          </p:cNvGrpSpPr>
          <p:nvPr/>
        </p:nvGrpSpPr>
        <p:grpSpPr bwMode="auto">
          <a:xfrm>
            <a:off x="-29766" y="-11901"/>
            <a:ext cx="9144000" cy="6858001"/>
            <a:chOff x="-47625" y="-6350"/>
            <a:chExt cx="14630400" cy="8229600"/>
          </a:xfrm>
        </p:grpSpPr>
        <p:grpSp>
          <p:nvGrpSpPr>
            <p:cNvPr id="4101" name="Group 19"/>
            <p:cNvGrpSpPr>
              <a:grpSpLocks/>
            </p:cNvGrpSpPr>
            <p:nvPr/>
          </p:nvGrpSpPr>
          <p:grpSpPr bwMode="auto">
            <a:xfrm>
              <a:off x="-47625" y="-6350"/>
              <a:ext cx="14630400" cy="8229600"/>
              <a:chOff x="0" y="0"/>
              <a:chExt cx="9216" cy="5184"/>
            </a:xfrm>
          </p:grpSpPr>
          <p:sp>
            <p:nvSpPr>
              <p:cNvPr id="4105" name="AutoShape 20"/>
              <p:cNvSpPr>
                <a:spLocks noChangeArrowheads="1"/>
              </p:cNvSpPr>
              <p:nvPr/>
            </p:nvSpPr>
            <p:spPr bwMode="auto">
              <a:xfrm>
                <a:off x="128" y="58"/>
                <a:ext cx="8986" cy="5068"/>
              </a:xfrm>
              <a:prstGeom prst="roundRect">
                <a:avLst>
                  <a:gd name="adj" fmla="val 6097"/>
                </a:avLst>
              </a:prstGeom>
              <a:noFill/>
              <a:ln w="76200" cmpd="tri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106" name="Picture 4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152" cy="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7" name="Picture 5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8112" y="-168"/>
                <a:ext cx="936" cy="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8" name="Picture 6" descr="J012403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148" y="4024"/>
                <a:ext cx="1012" cy="1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9" name="Picture 7" descr="J012403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746" y="4116"/>
                <a:ext cx="1470" cy="1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0" name="Picture 14" descr="EXPLODE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192"/>
                <a:ext cx="92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1" name="Picture 15" descr="EXPLODE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87" y="115"/>
                <a:ext cx="922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02" name="Text Box 33"/>
            <p:cNvSpPr txBox="1">
              <a:spLocks noChangeArrowheads="1"/>
            </p:cNvSpPr>
            <p:nvPr/>
          </p:nvSpPr>
          <p:spPr bwMode="auto">
            <a:xfrm>
              <a:off x="714375" y="1113295"/>
              <a:ext cx="13411200" cy="675877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lIns="146304" tIns="73152" rIns="146304" bIns="73152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700" b="1" dirty="0">
                <a:solidFill>
                  <a:srgbClr val="0000CC"/>
                </a:solidFill>
                <a:latin typeface="+mj-lt"/>
              </a:endParaRPr>
            </a:p>
          </p:txBody>
        </p:sp>
        <p:sp>
          <p:nvSpPr>
            <p:cNvPr id="4104" name="TextBox 15"/>
            <p:cNvSpPr txBox="1">
              <a:spLocks noChangeArrowheads="1"/>
            </p:cNvSpPr>
            <p:nvPr/>
          </p:nvSpPr>
          <p:spPr bwMode="auto">
            <a:xfrm>
              <a:off x="5819775" y="710625"/>
              <a:ext cx="3200400" cy="57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7136" y="3565124"/>
            <a:ext cx="8381999" cy="12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Em hãy nêu qui tắc cộng hai số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vi-VN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601540" y="208807"/>
            <a:ext cx="75438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38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2905124" y="1333501"/>
            <a:ext cx="1428750" cy="1209116"/>
            <a:chOff x="5943600" y="1454150"/>
            <a:chExt cx="2286000" cy="1450939"/>
          </a:xfrm>
        </p:grpSpPr>
        <p:grpSp>
          <p:nvGrpSpPr>
            <p:cNvPr id="50" name="Group 49"/>
            <p:cNvGrpSpPr/>
            <p:nvPr/>
          </p:nvGrpSpPr>
          <p:grpSpPr>
            <a:xfrm>
              <a:off x="5943600" y="1981200"/>
              <a:ext cx="1935482" cy="890270"/>
              <a:chOff x="5943600" y="1981200"/>
              <a:chExt cx="1935482" cy="89027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943600" y="1981200"/>
                <a:ext cx="609600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+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6507482" y="2869882"/>
                <a:ext cx="13716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7" name="Text Box 29"/>
            <p:cNvSpPr txBox="1">
              <a:spLocks noChangeArrowheads="1"/>
            </p:cNvSpPr>
            <p:nvPr/>
          </p:nvSpPr>
          <p:spPr bwMode="auto">
            <a:xfrm>
              <a:off x="6248400" y="1454150"/>
              <a:ext cx="1981200" cy="145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622" tIns="65311" rIns="130622" bIns="65311">
              <a:spAutoFit/>
            </a:bodyPr>
            <a:lstStyle/>
            <a:p>
              <a:pPr marL="342054" indent="-342054"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30,6</a:t>
              </a:r>
            </a:p>
            <a:p>
              <a:pPr marL="342054" indent="-342054"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18,75    </a:t>
              </a:r>
            </a:p>
          </p:txBody>
        </p:sp>
      </p:grpSp>
      <p:sp>
        <p:nvSpPr>
          <p:cNvPr id="46" name="Oval 45"/>
          <p:cNvSpPr/>
          <p:nvPr/>
        </p:nvSpPr>
        <p:spPr>
          <a:xfrm>
            <a:off x="5736649" y="2984500"/>
            <a:ext cx="333375" cy="6350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871516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3326" name="Picture 15" descr="Tàng-T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0479" y="5625052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14478" y="4495274"/>
            <a:ext cx="2753320" cy="912813"/>
            <a:chOff x="912" y="2592"/>
            <a:chExt cx="3072" cy="960"/>
          </a:xfrm>
        </p:grpSpPr>
        <p:sp>
          <p:nvSpPr>
            <p:cNvPr id="13353" name="Oval 1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13337" name="Text Box 28"/>
          <p:cNvSpPr txBox="1">
            <a:spLocks noChangeArrowheads="1"/>
          </p:cNvSpPr>
          <p:nvPr/>
        </p:nvSpPr>
        <p:spPr bwMode="auto">
          <a:xfrm>
            <a:off x="97234" y="1333501"/>
            <a:ext cx="3190874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857626" y="2965980"/>
            <a:ext cx="1476375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48,31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57626" y="3664480"/>
            <a:ext cx="1381125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48,35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762626" y="2965980"/>
            <a:ext cx="1476375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49,35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6840" y="3664480"/>
            <a:ext cx="1359297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493,5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1" name="Group 41"/>
          <p:cNvGrpSpPr>
            <a:grpSpLocks/>
          </p:cNvGrpSpPr>
          <p:nvPr/>
        </p:nvGrpSpPr>
        <p:grpSpPr bwMode="auto">
          <a:xfrm>
            <a:off x="-29766" y="7155"/>
            <a:ext cx="9144000" cy="6858001"/>
            <a:chOff x="-47625" y="-6350"/>
            <a:chExt cx="14630400" cy="8229600"/>
          </a:xfrm>
        </p:grpSpPr>
        <p:grpSp>
          <p:nvGrpSpPr>
            <p:cNvPr id="53" name="Group 19"/>
            <p:cNvGrpSpPr>
              <a:grpSpLocks/>
            </p:cNvGrpSpPr>
            <p:nvPr/>
          </p:nvGrpSpPr>
          <p:grpSpPr bwMode="auto">
            <a:xfrm>
              <a:off x="-47625" y="-6350"/>
              <a:ext cx="14630400" cy="8229600"/>
              <a:chOff x="0" y="0"/>
              <a:chExt cx="9216" cy="5184"/>
            </a:xfrm>
          </p:grpSpPr>
          <p:sp>
            <p:nvSpPr>
              <p:cNvPr id="57" name="AutoShape 20"/>
              <p:cNvSpPr>
                <a:spLocks noChangeArrowheads="1"/>
              </p:cNvSpPr>
              <p:nvPr/>
            </p:nvSpPr>
            <p:spPr bwMode="auto">
              <a:xfrm>
                <a:off x="128" y="58"/>
                <a:ext cx="8986" cy="5068"/>
              </a:xfrm>
              <a:prstGeom prst="roundRect">
                <a:avLst>
                  <a:gd name="adj" fmla="val 6097"/>
                </a:avLst>
              </a:prstGeom>
              <a:noFill/>
              <a:ln w="76200" cmpd="tri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8" name="Picture 4" descr="Picture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1152" cy="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" descr="Picture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8112" y="-168"/>
                <a:ext cx="936" cy="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6" descr="J012403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5400000">
                <a:off x="148" y="4024"/>
                <a:ext cx="1012" cy="1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7" descr="J012403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46" y="4116"/>
                <a:ext cx="1470" cy="1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4" descr="EXPLODE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0" y="192"/>
                <a:ext cx="92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5" descr="EXPLODE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987" y="115"/>
                <a:ext cx="922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" name="Text Box 33"/>
            <p:cNvSpPr txBox="1">
              <a:spLocks noChangeArrowheads="1"/>
            </p:cNvSpPr>
            <p:nvPr/>
          </p:nvSpPr>
          <p:spPr bwMode="auto">
            <a:xfrm>
              <a:off x="927100" y="-6350"/>
              <a:ext cx="13411200" cy="675877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lIns="146304" tIns="73152" rIns="146304" bIns="73152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700" b="1" dirty="0">
                <a:solidFill>
                  <a:srgbClr val="0000CC"/>
                </a:solidFill>
                <a:latin typeface="+mj-lt"/>
              </a:endParaRPr>
            </a:p>
          </p:txBody>
        </p:sp>
      </p:grpSp>
      <p:pic>
        <p:nvPicPr>
          <p:cNvPr id="38" name="Picture 13" descr="Pictur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248400" y="2324706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4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4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8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00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106" grpId="0" animBg="1"/>
      <p:bldP spid="47108" grpId="0" animBg="1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13337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2905124" y="1333501"/>
            <a:ext cx="1428750" cy="1209116"/>
            <a:chOff x="5943600" y="1454150"/>
            <a:chExt cx="2286000" cy="1450939"/>
          </a:xfrm>
        </p:grpSpPr>
        <p:grpSp>
          <p:nvGrpSpPr>
            <p:cNvPr id="3" name="Group 49"/>
            <p:cNvGrpSpPr/>
            <p:nvPr/>
          </p:nvGrpSpPr>
          <p:grpSpPr>
            <a:xfrm>
              <a:off x="5943600" y="1981200"/>
              <a:ext cx="1828800" cy="890270"/>
              <a:chOff x="5943600" y="1981200"/>
              <a:chExt cx="1828800" cy="89027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943600" y="1981200"/>
                <a:ext cx="609600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+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6400800" y="2869882"/>
                <a:ext cx="13716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7" name="Text Box 29"/>
            <p:cNvSpPr txBox="1">
              <a:spLocks noChangeArrowheads="1"/>
            </p:cNvSpPr>
            <p:nvPr/>
          </p:nvSpPr>
          <p:spPr bwMode="auto">
            <a:xfrm>
              <a:off x="6248400" y="1454150"/>
              <a:ext cx="1981200" cy="145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622" tIns="65311" rIns="130622" bIns="65311">
              <a:spAutoFit/>
            </a:bodyPr>
            <a:lstStyle/>
            <a:p>
              <a:pPr marL="342054" indent="-342054"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24,63</a:t>
              </a:r>
            </a:p>
            <a:p>
              <a:pPr marL="342054" indent="-342054"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5,9    </a:t>
              </a:r>
            </a:p>
          </p:txBody>
        </p:sp>
      </p:grpSp>
      <p:sp>
        <p:nvSpPr>
          <p:cNvPr id="46" name="Oval 45"/>
          <p:cNvSpPr/>
          <p:nvPr/>
        </p:nvSpPr>
        <p:spPr>
          <a:xfrm>
            <a:off x="3822989" y="3683000"/>
            <a:ext cx="444211" cy="6350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871516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3326" name="Picture 15" descr="Tàng-T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0479" y="5625052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114478" y="4495274"/>
            <a:ext cx="2753320" cy="912813"/>
            <a:chOff x="912" y="2592"/>
            <a:chExt cx="3072" cy="960"/>
          </a:xfrm>
        </p:grpSpPr>
        <p:sp>
          <p:nvSpPr>
            <p:cNvPr id="13353" name="Oval 1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13337" name="Text Box 28"/>
          <p:cNvSpPr txBox="1">
            <a:spLocks noChangeArrowheads="1"/>
          </p:cNvSpPr>
          <p:nvPr/>
        </p:nvSpPr>
        <p:spPr bwMode="auto">
          <a:xfrm>
            <a:off x="97234" y="1333501"/>
            <a:ext cx="3093641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857626" y="3029480"/>
            <a:ext cx="1476375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3,053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57626" y="3727980"/>
            <a:ext cx="1381125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30,53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810251" y="2984500"/>
            <a:ext cx="1476375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305,3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84465" y="3664480"/>
            <a:ext cx="1359297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3053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48" name="Group 41"/>
          <p:cNvGrpSpPr>
            <a:grpSpLocks/>
          </p:cNvGrpSpPr>
          <p:nvPr/>
        </p:nvGrpSpPr>
        <p:grpSpPr bwMode="auto">
          <a:xfrm>
            <a:off x="-29766" y="-11901"/>
            <a:ext cx="9144000" cy="6858001"/>
            <a:chOff x="-47625" y="-6350"/>
            <a:chExt cx="14630400" cy="8229600"/>
          </a:xfrm>
        </p:grpSpPr>
        <p:grpSp>
          <p:nvGrpSpPr>
            <p:cNvPr id="50" name="Group 19"/>
            <p:cNvGrpSpPr>
              <a:grpSpLocks/>
            </p:cNvGrpSpPr>
            <p:nvPr/>
          </p:nvGrpSpPr>
          <p:grpSpPr bwMode="auto">
            <a:xfrm>
              <a:off x="-47625" y="-6350"/>
              <a:ext cx="14630400" cy="8229600"/>
              <a:chOff x="0" y="0"/>
              <a:chExt cx="9216" cy="5184"/>
            </a:xfrm>
          </p:grpSpPr>
          <p:sp>
            <p:nvSpPr>
              <p:cNvPr id="54" name="AutoShape 20"/>
              <p:cNvSpPr>
                <a:spLocks noChangeArrowheads="1"/>
              </p:cNvSpPr>
              <p:nvPr/>
            </p:nvSpPr>
            <p:spPr bwMode="auto">
              <a:xfrm>
                <a:off x="128" y="58"/>
                <a:ext cx="8986" cy="5068"/>
              </a:xfrm>
              <a:prstGeom prst="roundRect">
                <a:avLst>
                  <a:gd name="adj" fmla="val 6097"/>
                </a:avLst>
              </a:prstGeom>
              <a:noFill/>
              <a:ln w="76200" cmpd="tri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5" name="Picture 4" descr="Picture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1152" cy="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5" descr="Picture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8112" y="-168"/>
                <a:ext cx="936" cy="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6" descr="J012403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5400000">
                <a:off x="148" y="4024"/>
                <a:ext cx="1012" cy="1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7" descr="J012403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46" y="4116"/>
                <a:ext cx="1470" cy="1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4" descr="EXPLODE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0" y="192"/>
                <a:ext cx="92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5" descr="EXPLODE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987" y="115"/>
                <a:ext cx="922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927100" y="-6350"/>
              <a:ext cx="13411200" cy="675877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lIns="146304" tIns="73152" rIns="146304" bIns="73152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700" b="1" dirty="0">
                <a:solidFill>
                  <a:srgbClr val="0000CC"/>
                </a:solidFill>
                <a:latin typeface="+mj-lt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819775" y="710625"/>
              <a:ext cx="3200400" cy="57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9" name="Picture 13" descr="Pictur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248400" y="2324706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2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4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6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106" grpId="0" animBg="1"/>
      <p:bldP spid="47108" grpId="0" animBg="1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990204" y="2971272"/>
            <a:ext cx="2286000" cy="5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6040437" y="3505740"/>
            <a:ext cx="838399" cy="68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/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4" name="Rectangle 23"/>
          <p:cNvSpPr>
            <a:spLocks noChangeArrowheads="1"/>
          </p:cNvSpPr>
          <p:nvPr/>
        </p:nvSpPr>
        <p:spPr bwMode="auto">
          <a:xfrm>
            <a:off x="6324203" y="4038877"/>
            <a:ext cx="1067594" cy="68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/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5125" name="Rectangle 31"/>
          <p:cNvSpPr>
            <a:spLocks noChangeArrowheads="1"/>
          </p:cNvSpPr>
          <p:nvPr/>
        </p:nvSpPr>
        <p:spPr bwMode="auto">
          <a:xfrm rot="-489985">
            <a:off x="2590603" y="3581139"/>
            <a:ext cx="914796" cy="6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/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6" name="Rectangle 33"/>
          <p:cNvSpPr>
            <a:spLocks noChangeArrowheads="1"/>
          </p:cNvSpPr>
          <p:nvPr/>
        </p:nvSpPr>
        <p:spPr bwMode="auto">
          <a:xfrm>
            <a:off x="609213" y="1295141"/>
            <a:ext cx="7772797" cy="99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 anchor="ctr"/>
          <a:lstStyle/>
          <a:p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8201" name="TextBox 18"/>
          <p:cNvSpPr txBox="1">
            <a:spLocks noChangeArrowheads="1"/>
          </p:cNvSpPr>
          <p:nvPr/>
        </p:nvSpPr>
        <p:spPr bwMode="auto">
          <a:xfrm>
            <a:off x="275234" y="556803"/>
            <a:ext cx="8839399" cy="143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 dụ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Đường gấp khúc ABC dài 4,29m, trong đó đoạn thẳng  AB dài 1,84m.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85033" y="3934355"/>
            <a:ext cx="1524001" cy="2646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87205" y="3020221"/>
            <a:ext cx="1447602" cy="914136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4620" y="2693477"/>
            <a:ext cx="3441521" cy="1568171"/>
            <a:chOff x="604747" y="2616919"/>
            <a:chExt cx="3441508" cy="1568266"/>
          </a:xfrm>
        </p:grpSpPr>
        <p:sp>
          <p:nvSpPr>
            <p:cNvPr id="5157" name="TextBox 14"/>
            <p:cNvSpPr txBox="1">
              <a:spLocks noChangeArrowheads="1"/>
            </p:cNvSpPr>
            <p:nvPr/>
          </p:nvSpPr>
          <p:spPr bwMode="auto">
            <a:xfrm>
              <a:off x="604747" y="3629150"/>
              <a:ext cx="304800" cy="430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158" name="TextBox 15"/>
            <p:cNvSpPr txBox="1">
              <a:spLocks noChangeArrowheads="1"/>
            </p:cNvSpPr>
            <p:nvPr/>
          </p:nvSpPr>
          <p:spPr bwMode="auto">
            <a:xfrm>
              <a:off x="2286092" y="3754272"/>
              <a:ext cx="304800" cy="430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5159" name="TextBox 16"/>
            <p:cNvSpPr txBox="1">
              <a:spLocks noChangeArrowheads="1"/>
            </p:cNvSpPr>
            <p:nvPr/>
          </p:nvSpPr>
          <p:spPr bwMode="auto">
            <a:xfrm>
              <a:off x="3817655" y="2616919"/>
              <a:ext cx="228600" cy="430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19371" y="3024196"/>
            <a:ext cx="1066601" cy="4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1,84m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206493">
            <a:off x="2284216" y="4016690"/>
            <a:ext cx="1021849" cy="4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4,29m</a:t>
            </a:r>
          </a:p>
        </p:txBody>
      </p:sp>
      <p:sp>
        <p:nvSpPr>
          <p:cNvPr id="23" name="Right Brace 22"/>
          <p:cNvSpPr/>
          <p:nvPr/>
        </p:nvSpPr>
        <p:spPr>
          <a:xfrm rot="14333089">
            <a:off x="2947287" y="2514363"/>
            <a:ext cx="233914" cy="1676870"/>
          </a:xfrm>
          <a:prstGeom prst="rightBrac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9" tIns="45690" rIns="91379" bIns="456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-2132975">
            <a:off x="2648793" y="2475842"/>
            <a:ext cx="609170" cy="8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? m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105400" y="990600"/>
            <a:ext cx="21004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62200" y="1447800"/>
            <a:ext cx="18752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34200" y="1480021"/>
            <a:ext cx="1703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95611" y="2286011"/>
            <a:ext cx="4457899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rc 30"/>
          <p:cNvSpPr/>
          <p:nvPr/>
        </p:nvSpPr>
        <p:spPr>
          <a:xfrm rot="3486827">
            <a:off x="2417228" y="2436389"/>
            <a:ext cx="609865" cy="2721385"/>
          </a:xfrm>
          <a:prstGeom prst="arc">
            <a:avLst/>
          </a:prstGeom>
          <a:ln w="5715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9" tIns="45690" rIns="91379" bIns="456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Arc 33"/>
          <p:cNvSpPr>
            <a:spLocks noChangeArrowheads="1"/>
          </p:cNvSpPr>
          <p:nvPr/>
        </p:nvSpPr>
        <p:spPr bwMode="auto">
          <a:xfrm rot="10258581">
            <a:off x="900400" y="3335258"/>
            <a:ext cx="2771192" cy="1011823"/>
          </a:xfrm>
          <a:custGeom>
            <a:avLst/>
            <a:gdLst>
              <a:gd name="T0" fmla="*/ 1396207 w 2792412"/>
              <a:gd name="T1" fmla="*/ 0 h 1300162"/>
              <a:gd name="T2" fmla="*/ 1396206 w 2792412"/>
              <a:gd name="T3" fmla="*/ 650081 h 1300162"/>
              <a:gd name="T4" fmla="*/ 2792412 w 2792412"/>
              <a:gd name="T5" fmla="*/ 650081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57150" algn="ctr">
            <a:solidFill>
              <a:srgbClr val="33CC33"/>
            </a:solidFill>
            <a:miter lim="800000"/>
            <a:headEnd/>
            <a:tailEnd/>
          </a:ln>
        </p:spPr>
        <p:txBody>
          <a:bodyPr rot="10800000" lIns="91379" tIns="45690" rIns="91379" bIns="4569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ight Brace 22"/>
          <p:cNvSpPr>
            <a:spLocks/>
          </p:cNvSpPr>
          <p:nvPr/>
        </p:nvSpPr>
        <p:spPr bwMode="auto">
          <a:xfrm rot="16200000">
            <a:off x="1485894" y="2995453"/>
            <a:ext cx="289884" cy="1491609"/>
          </a:xfrm>
          <a:prstGeom prst="rightBrace">
            <a:avLst>
              <a:gd name="adj1" fmla="val 7137"/>
              <a:gd name="adj2" fmla="val 50000"/>
            </a:avLst>
          </a:prstGeom>
          <a:noFill/>
          <a:ln w="38100" algn="ctr">
            <a:solidFill>
              <a:srgbClr val="33CC33"/>
            </a:solidFill>
            <a:round/>
            <a:headEnd/>
            <a:tailEnd/>
          </a:ln>
        </p:spPr>
        <p:txBody>
          <a:bodyPr vert="eaVert" lIns="91379" tIns="45690" rIns="91379" bIns="4569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53163" y="2919804"/>
            <a:ext cx="2742793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4,29 - 1,84 =  ?(m)</a:t>
            </a:r>
          </a:p>
        </p:txBody>
      </p:sp>
      <p:grpSp>
        <p:nvGrpSpPr>
          <p:cNvPr id="40" name="Group 41"/>
          <p:cNvGrpSpPr>
            <a:grpSpLocks/>
          </p:cNvGrpSpPr>
          <p:nvPr/>
        </p:nvGrpSpPr>
        <p:grpSpPr bwMode="auto">
          <a:xfrm>
            <a:off x="-29766" y="540"/>
            <a:ext cx="9144000" cy="6864616"/>
            <a:chOff x="-47625" y="-14288"/>
            <a:chExt cx="14630400" cy="8237538"/>
          </a:xfrm>
        </p:grpSpPr>
        <p:grpSp>
          <p:nvGrpSpPr>
            <p:cNvPr id="41" name="Group 19"/>
            <p:cNvGrpSpPr>
              <a:grpSpLocks/>
            </p:cNvGrpSpPr>
            <p:nvPr/>
          </p:nvGrpSpPr>
          <p:grpSpPr bwMode="auto">
            <a:xfrm>
              <a:off x="-47625" y="-14288"/>
              <a:ext cx="14630400" cy="8237538"/>
              <a:chOff x="0" y="-5"/>
              <a:chExt cx="9216" cy="5189"/>
            </a:xfrm>
          </p:grpSpPr>
          <p:sp>
            <p:nvSpPr>
              <p:cNvPr id="46" name="AutoShape 20"/>
              <p:cNvSpPr>
                <a:spLocks noChangeArrowheads="1"/>
              </p:cNvSpPr>
              <p:nvPr/>
            </p:nvSpPr>
            <p:spPr bwMode="auto">
              <a:xfrm>
                <a:off x="128" y="58"/>
                <a:ext cx="8986" cy="5068"/>
              </a:xfrm>
              <a:prstGeom prst="roundRect">
                <a:avLst>
                  <a:gd name="adj" fmla="val 6097"/>
                </a:avLst>
              </a:prstGeom>
              <a:noFill/>
              <a:ln w="76200" cmpd="tri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7" name="Picture 4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152" cy="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5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8112" y="-168"/>
                <a:ext cx="936" cy="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6" descr="J012403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148" y="4024"/>
                <a:ext cx="1012" cy="1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7" descr="J012403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746" y="4116"/>
                <a:ext cx="1470" cy="1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14" descr="EXPLODE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192"/>
                <a:ext cx="92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15" descr="EXPLODE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86" y="-5"/>
                <a:ext cx="922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927100" y="-6350"/>
              <a:ext cx="13411200" cy="675877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lIns="146304" tIns="73152" rIns="146304" bIns="73152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700" b="1" dirty="0">
                <a:solidFill>
                  <a:srgbClr val="0000CC"/>
                </a:solidFill>
                <a:latin typeface="+mj-lt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346429" y="1893678"/>
            <a:ext cx="155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7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33" grpId="0"/>
      <p:bldP spid="34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fQAAAF3CAYAAABT8rn8AAAAAXNSR0IArs4c6QAAIABJREFUeF7svWmwbe1WFvbMZnW7Pf09X//dy700sSGgZUzlR8QSyxgCaAlV0RAiEAQFE42gNCVKsLgGDQpBRLmERiAxFgZiR1JWSmNSqTI/DIhw9d6v/05/zm5XN9vUM8Y75nzX3LPZZ+97bkO+dWrX3metueac7zvfdzxjPKMLkjItQ/BVIkSJAAWAAmXJnxLrNMVksoUCY8zTDEkWIByNgBA4CoF/8laGf/PuXUSLJ3hhZ4T3X5nhN7//BVwfj7FaHGF7to2y4FkD5AVQFAXKIgf4UxaYTqfyHn/yPJc7CYIAYRjKb96Dvfh/+9ze43HNz5vHyOi889jfSRhhGQZ47ckx7jx8hCSIEG3tyO9lVmKdl8iLAGEZICqAUVFiXASYIMAYAYKwxDJdIy9zGce1a1extQUkCXB4OMd8PseIc+XG5N8//w443wXnvX6FMsQSHCr/5LzMJhOZs9VqidE4xpX9K5hNI2QZcHhyomMrS5QFn1+JKAwQByFC8N71uUYAQrmmXpfXkd+cZzc3bfPr3VrrnzaXXd+1990kbDwrvY/6+bZdoP/8Oo7zPP/2+ytlnfe9/PXVdhyfT98rijjz7S/eujwXdM/Bxvy1nGbo/oae39D5/X1z9lwBUHoPoOViffNTBAB/+ldA9wh4ZdlD3t4eGu/m524/XPAGOPRS7l5PYHPVNmdtn/G7WZ6578qu5zZGwe3MVVFCZCYCt0oCylDKpBJFUSIrSxRhSGkt1+aPyFf32x+rfS5yx8lXBCXSYomiyJAla+TJGkFRYBpH2NvawtZkglvXrwomcJ4pr4kNMl7uW8rFaCz3aeO36zTltl13Q6aXIVaLDCg5Vso8XUsm++0+m7I7SRKsVisk6Qo3bl3DeBxjOh1Xw+WWtPsgpvB83IceVMg9JwGQAFgBWJTA8TLH4XyJRZqiQIgwjOQBhFmGOE+xO4rx3P4ebuyMUK5LzE8OEcUUpHrvzR/ekL3XlFFNedQlP/vkh7/mqvOvs0SXT8AFkSMo8wrMuVCCMEKaA+s8AOIJJuOxPNKHxxk+/vgU/9c7T5CPxtgpVxivDnFzlOPz3/8iPuv5Wwi5WOX5c9EpoCv4ENkV0GezWQXothh9QB8S1pcB9DSMsA4DvHW8wLsPH2GRF8hHEySIsCqADCGKkoAXIC4gP+OSPyEI00HADVUiK3KMx2Ps7+9hNlNAPz5eYLlcymJqPtjqwXPeuTecQFAB5YQUvyZTVWAyGctcJesVRqMY+/v7mE30uRweHdtuEkAnwPGnD9ArMOda5EJ8RoB+BiwaCtllAV2Vnn6Fr2sj6TOhwqRKZNdrCDD7AU+FU9frPUD/9QnobYK2FewDbAC6ALkD9EIUpQBZTtgPZbHytwI6DSAF9JKATsXCAboP5vybgOB/5gMn5VcepMiyNfI0AfIcozDE9mSM3dkM01GM7SnNFzUU1Njjfis2AF2lVg3qTUWiDegUB0Kkaxp4+n27Nx8Em/Kdx6RpivV6jSRdI4xLjMcjwREaTxyv4Qe3XpJksgdVSdD55TkI9EkQ4LQMsCoDLNMMp0mCeZJhnRcoAh4fisJdrhOMyxxXZ1O8b3cHu6MQ5TpFspqDmB+4Ld42zub+HwJyX2ZWilePfGrKnyAt8pICXsBcLPNchFxRFshLIBqNkeQB1kWIMh6LlnOSAq+/eR8fvfsYHzvNcP3285ikp8gP7uLlvbFY6C/duIKtOMb8ZCELUXU8aqCFKHeyOByg2yI0bb5L2zFgbPvtv9f8u7nBbBII6EkY4N4iwd3HT3CySrBEIICeRSOU0RjrRDXIsCgRC5gHGBHgHaBHIwJrijiOsb29LdpimuZYLBagJtkH6FxdXAs+oMoseUBFQOeCRVEgTROM4gi7u7vyHjf1ibPQnWFfWd8RrXMEsiAjgjyv5Sx0A3291uUA3V9rvRZ+G7si4+y3cPvPr4LmPOuh/Ri1avpsxMtZsMOAHtNauoSFPnR/vdqKsyD6jrmshd73/V9PFnqrBd5gDs4cQ4XSMUTcywR0/hYLvFRrXSx1QYxAP6+OKeTvDPzdzhD44N3KGgQF8iBDkiyRpQm4FgnktM63x2OMohBlrrhggK7b2PYMLfSRAJ+9utajWd0bwE/LPA8F0P258eWIfz6TpVmWiSxMswTHp4eI4wjjyQTj0UjkMH98cPfPYUywADqAJ+sUi6LEKs2xLkqkQYiMIw6UNRhHMdLFArMwwPtonW+NEaU5itUKQZkJoDctdF/WtBmcbWPqkmFPa1AEWZ6rLigoq1Y6F5mQK1w8YQwEI6QATgrg/pMl7jx8gocHx3i8zLCY7GI8myI9uI/9YI3f/nnvx4eeu4E4XSLKC6xXnDaKrJDSTYVvWSByVCst2z6axqcc2gCjqdF0LawmbcPjMrIPYYDH6xyPDo/xZL7AaUbNLUI5niIYTXEyX6IsSV0TFB2YU9EhYJJqiQJkWSrAOJlMREPkgiOYc/H0Ue6yXWUvOmB1VqNR4qaIjETLLpBnKcIwwGw6lUXL8yfrxFn1us8MrOV+QepdAcMod/+YTySgdz0H0U7cq3lMrfUPwY4yCWfP8/SU+6ayNwzoT7uhmiP5dLfQh2e+74j3KPeLUu4ijxwlpwZNTaUroNPIChDSsHBqq4G5/aboWKdr8Xp0ASmt2aaBZLKwQI4UKVbrlVDukzjGle0d7O/sCO1OI6CgbBP5ZBa6oxEF1OkapSQ8Szfb/bRZ3RWoFzQ2RjLOLgzw97wpBZR7lLGUu0cnh84FULsSeFwcRSKLKSf9e/Hduykt9KLEPKdrORcwLzjfcYysDMSK55wQ0HdGMV68cRX7IyA5WaFYLTEdx0CorEWXEXpei7xLfj6t/AnSdSqQQiVLKAla6QFAIpJaSooIhIzjBLj75ARv3H2EB4fHWPGAyQzFZBur5Rz50UN87gs38O9/wefgagScPHqAMS3DkGBE+oKKAf3ODmBkgSil3/ayARqgd02M/91OUOnwoeccXxTiNAUOTk7x6OQUR6s1VmQURhOU0QiLJFNlRPQd9aVzCStAiq4iC4svLh5RFLJMwJYPY8iHTtD1rUwl1lTrU/DlQuUAGGOQyd9crPKtokBEOkn+x+1FJcP5xp2bixRa04fuW+h6qW4rd0jgnwfIN0G0Fj7nAfR+he2shd51rfb3hwH9WVrAfGafagt96Pn2fz4M6H0WusiZT6EPvdo1l/Chqxfd1tFT+tGdD17BjO7aTWDnewR0o+L5uQuXkfcoI7KCsqcGFFvntm4pi3yw8S3UrMyRMQ5ovUS2TjAdjXBldxf729uga5gUfBw6Bi8o6ngXT4GQexR6ugZ13xq35+9/boYKgWYUj9QD63z//vEV8Dv/uvrB1XIm2DL+YLFcIMtz+b/EYBkrYgZAC0tiykNG2bi1gwUBPS9A1aWIxyho6PF5OBdEmayxOxnj+Wu72A6A9fEc5XqFLfrtxSLrnv+LWOi+rBqSP2co9yItShm7ooYsElLtRRCAGszJusCdJ0d46+EhHp4ucZQUWOQQoC+jWAC5TBa4OYvxBR96GZ9zawvZ6SnSkyNZGNQ81QdE34b6MQRgAhdo4eikrkEMWeiXAXQqLFkQglEEx8sEj45PcLhcYVkAqxJYMchsNAE5DFJgQmI7y9dAlFZ6UaoflvfKhWlasYF5c5NVi7uiwV1AiLOwjdLicUqTu+AtLnqjqN0un47GGvzmBbyJUiCurlI0TAN0H/QN+J8JoHvWdCeYu3HBzV0XcLQBev2eUwpbrPe2jXCW4XFOy2dIefdtSAlg9BS6PsX2PPNzOXC+yLcNjbsD44YA/TJBcUpIi7Z+kZt3arAq6hd5lY5lVCu9G8zb2EGz0PldUubiO3eAzv/zb5WULlDOWfAG6O6KCCPnovMCiX1A9QHF/M9kD8UHnWcoRgGWEhCXYjIai8zeoT+ajzbLBOTNQldq2WhEN2dGNHQEhfVb6KUCuuf/t+fgW9X2ngE6/0+wpaxdrdfIshzrJJH3mnNNo6frReAmoK8ZIFeUYrimoBEbIuUzoCJBlhXAla0pbmxPMKGbY36KKEsxnYzo8Gi10Ntkfpss7Jdv3cyLr+xsYGDOUG5djvKPARcMtqCGkgYRHpws8Pq9R3jj4QFOciAbbyMJR1gT5OjfLXPsxMBveOV5/IZXdrHFY44OMEGB2Xgsky0+IEZqEtBdNL0P6OaDMaDzb9D3QTcnpPmgntZCpzggtVJGAVYZcLRY4iRJsSxKnEqQBAkp+lRC0JMk5rjkBDhtlEEn4qYoqkAMLioCOu+bFDw15E5AF8XGRb+5KHQX61ox1WqcUzsm26FKV+EWLsFg5KLZaambhU6Vl9HzlDc+oPs+dKP1ZcNd0kLfAK0WX3lzk1bAKlF//UFpzTWxCcq1he6vjSaIdm0aVZQu50Nv6C5PhQsWFNcHJ0OU25AGP3RD/T7yYYHiB0S1XasX0IUFvHyU+0XD5HXe1U6/yEtWDrOBvC+3+dJ9sN/4OwBSWpVVUJuEyjiAc/cmvlwF+yxnjJPTX0QhLhDHmm1jgV91ANhZi5n3RnlEMJefLMNpqsBeZqSXR9h10e1imRPMRK6Y0uACwCTIx2avXgFNK9zG6r/fBOrIncdfJ01GwT7zx6ZMQ4E0o7ylTz0VS92uadS6saZnLNlA/eRZFCMLaJEHAuyrvBADj350jjFbr7E7m+La9ha2ohDjPEWYrjEqC4zjCHmZ1XPRUGp4L0NB2/3ybXhVnhnXycGJenE5QfKTI6HGUwJrhHg0X+HeyRL352vMEWMRxDjNA/Ez82FPkjmuj0N8wee8H591a4zydIVxvsZ2HGG9WCAmdU1N01HrSvcWCCUIj5Q7fRyblM2GxtGMjG5YY82F0AQP+3+blsylmGYFotFIXAyLrMSKykwQ4iRJcLhY4cnpQh54TlBnEIfTmgMyDtzKufqYbLFpwEYq1voQoFOUEYhNpMnDdSlllZgTmo3UeiDBHxKZLdQS/U8BAt4/XQCkj5zCZIBOC50adh/lfllAPwM4HYDeCqrnAPT+KNGno9yboK+pOJcF9ItZhyquNc7hMxvQ+4XOEKBr6tfFX1WM1gVOYfN+GUDnZS0ozQfrtnE3wZ5jJwipSuD8yGZQqiMU4/FEs4ByB+jeOOnXpiyV3y6S26xYs9Ipj/heFDHSWxUGAiCt9CTPce/wCTLVIgTQt6dTSVcbhZEE02pQXG2Zm2vWAF2NBM+N1qHhtlLuaiKdCUq1e+d3fCqe7xtja4BOeWzjMQtdmIgsU8rcpQ23sQCckCyIUcQj0P26ykssslxAndZ7EIVIlktc29sVQB8VOaJ0DSIag+SoUPGfPD1P7vkg/TSUe1M+nWdJnwH01/7166XejKN9mR4hVLRGeq/CGIdpiV995z4erTKMr9/CUZLj0ekSV7ZnyO6/g9/+eR/EB567im3k2AkSTKm1uKjJkHmKDtCVQpYENkSW20jfuhNpnZZUD6V6XgulC9Al2F6iGgNk4mZgsJzmKNK2fv3uIRZZgfkqQ8LNFjEHP1aiJS8wZqyfkwhN7ZPXNJ+PLSh72LpobSGoSOPm0BRCb5E7C1pcFU4x1nl0gXq50uvNCHYLirM8ZwnGdPZInYaiaS200LvYDT/zwF9wrYrTOanv6rseoJ+lw/Worvuq1mxPlPvQ92UevLTBtg3Uv75coEIPJA1a2OLK6X6dd313nWHo+kNCY9iCvxygb9q3Q3fT8vkAXT4UlCjs2gUuW+9QjYBply/qG7ZXG6BLCpr7vpVEqBQNc0dymblIcv1tR9BC1zSyrv3TN37KvIfHx1isV0K5j6IYW4xuj2OJEeLeYKS7jw3+5c0Aqe/XWe2eHBiyUA3Qm/d/vnVPgcgg5FwVlAbtznP4c66ujTregfOe01gLIgFwBsQlQYgl/fOSUVBK9P/VvT1cmcUY5UCUJQLoMd0VeQpmORmgN5WW5hjantFQnvl5l6aNM3jjtbcETRybKwuHD5rR7WkYY4kIp4jxsfuP8c7RHNi9gpMiwOEqwd5kjPjxXfw7n/sBvPq+fcyKDFvggHMEWSp0chDSz6AR7gboBPWo1GANjb/eXAj+RPRbaOehBHVK2jacXNXtN27rTIJ0Qokd4N9pCNx5fIrTdYaTVYZVxrzzGIg5JgallSC0V9HiHn3k00R2fbGGvcIOEoToWYhPA+gyl7TSOwBdfLMSje9iFloAXWl8LSxzEUA/s+larPO+jakWcl1MqA+A27XXy6WtVbEGF/aha/SvTHTHS59px8vlGn/mA3r3+ActdIv2Pq/k8o7j0x8qbHM+QL8YRyDX9yohtNHtbYBeyQPKGzJwHIYLDJN17hRZ1et92ag0uslLxu+EUsiiHdA1oLZ7deVBgEWeY7VOkCaatsY0rVgCaTUGR2SDpcZoANRGsZTKOGhR5gVXWgp/bch3lc5nFJLzAnoYxchzzU0X2t0FJJ9RnqzwTgPQg2iM8da2uFUP53PMsxwBWRGmNGd6zqu7O7gyG0sNklGeYhIwfZmuTxagqS10H9C7wLwp4z7hgP7mW+/IkqmoP4nFCEVrSYMYK2pAk2288fgIH3vwGKfBCKtojEUZYIYCe8sj/LYPvYKXbm4jTlNMiwRTEtiMkIwId5Gcj6DOZ07fOQE9Vi+FADot+DbtxSbI9nDXMeeRBV2ATj8RXzkfECsxkT8gQ8FIRwCHyxRHqwQH8zUWaYEsjFGGI3Uh0AIvOA5LO9PN40e9RhLlbyEs3BxeiodQYFasobbWq2pxTks2q133jF5LNqsDdA2sqqPc+X0DdIuitjz0am+6ZJghQG9zabRutqcEcxVcXirMAG3X/uwvV1hGFBrB426B3itYBMipkPQAek9hGaVZP70t9OG9Va/ftmPPBejDF+k4osoJ6VaoBgr7iHV7QdJfAZ3Fp+rn3wYkBuD+b8FLR9drfGttPfqATrlcyz/9X7ViAjJsdqZ22rtv/VLeBZOR5GAnq7X40ek7jynbNDeuit9xuc1i+ck5rdJlxSjqXXZZ2p3y3Rk0F7XQCegiv+mSkFQ2pdp9+r1SoJoWumQWBNi9ek1k/bsPHuJgscRkdxej2ZbEGKTrBPvbW9ibjcUyJ+3O+LCRzE0mtHwVT9DiQ28CeHOcl2XQbG1UFvpb795hUpnTxFTAcaES0AleK0LDzh7unq7xa+/exd3TFdLxDNlojDhLcLtM8Fs/+DKevzZBsM4wydcYV4A+QkE6QxwvjmJGjpgWugN0BLHFqrZaiUML5LyyoB3QJTfBQbDbYNygkq4XyPgZIHe0SPD4dInjVSZxBWBqQxDrdi6yXsq9TVOrx9QC6C6SVDVjpw1XM8SYg3rjiIVe6DM7L+V+UUDvsuD78syHno0P6F3n73//6XzozXOZhU5lp+s1BOhB0A9o/RtWI5j7AsvOZ6l0z/Rlv9//DC3+4GIW+tD6GPq8tpC7rdBBhqjK8h662tnP/etfjHLXUq5SulViZXQebTSmtBsoiDwQ+r2m3KX0qGfhNgFkiHIvRzFS1rNYrgS8eP6xZMYEKLJcYnfkVfv7JPVYaWZRZ3qLOw1R7l0Buedbt8zTr9OeCeqSzuYBu53HV5hsnqmzsAjYbHsPRRTh4dExHp4ci7t5srODyWyGZL3G1mSMnckIU1rmRYZRkSGSOKYC8Zh1AmrWwjdCu6x0//1PPKDfvcc4b1c4RX9LVKX40ZV2x/YeDrMSv/ruPbz24DGS0RSYbgGrJV4clfgtH3wVz10dAasU4zzBiDQqBxsR2tU6V8qd62IT0JsWet+CbNPyzrsNuwC9ZG631UKWAB210kXloJUeRDhYJHh4NMeRA/Qimoi/hUs9KhkPsElZNzXCakM26C9Jd3FWdz3uTR+6RK8LJW7WaO1vlxQ6V+TmaSx0C7yrmIUeyt2f340F2hhLJ+D3PCC9jxoM+s7R/tnlCsuow0fr3T8rQO8XTJ/+gN5//1YL/zMX0Ot9dV5JUh9nKWUK7O1uvT6LnfnCYk6Y5ehAfdNCdwq8xdh4aWLC3DlAb8rN88hKZhhkoVagI3CtF0uxzKfjidDuecqAOi3MUlnorpaIpTlr/k83Zd5lmeuE1WzDxSx02omKKzr/tM+s6Ixa6hbD1JTJ+lzIdLKIDGunjSUY+s7jJ9LXI96a4dZzz4kPfRxF2B7F2BlHmDKzgMFxeSbKDpndIQvdfzYXHefQ6qyUwbcf3FfKnSlYFOy50sISPegKrCTxGMtojDceH+JX376DOfW32TaK5QLPx8AXftYreP7aDAFr3hYp6GFmdGQklizD30i7qyYpdHuQgXHjAqQsoirNB9zCbVC3fRMgC+2cOaidgM7CDBKNog9YGyNwo2lgYBGNcbBY49HxEof0o5chcgI6qXeWBqSu4oJSmtogR9RsOGPjlE1s+asO1MTfKrnpFdeu9FdlRahFZJq7KBTOVz5koXdR7qJRPi2gnwPM/bnoBMsOQO/SbM9ujMunrWkFwIsDuvgwL+yDZxSvrruu1ydKgx8SCBdSaKw+Qs/4h/bn+Syx9rs7j4XeN+4qHetSlLvzIptbrUG/t8mdCuQZq+Pyna25kqzxyo/uLHLZ/wp+IqtFTqiMCGLmsDjLvsXt1bd+KPgTKrVRJJT7/PRU0l1nk6m4Swno0qBEN56z0l3TLGHdpbr8YPnlNmVc3vNSHC4MdNWYN+u0+znpvlLlW+qSRRCPcTpfAuMJwskUbz94iF97/Q0E4zFeeuUVKYPO1GRWitufTbEdBYjLDLTLRekROX5xC/0y699f2xWg3zl4JHUGBczlt6v56mj3cDLDUZojm+7g4TLBL7/xFh6vEgH0crXEtTzFb/3Q+/H8jV0J6Seg03POCPAmoOuaUEAPy1QWJgHd+o21aXNDlM2QwPAB9OzfDGxgOQGNdDWtTdxHXKoE9HiCw0WCR6crHK9yLMsIeTgWsOejJKCzlK1PtdiiMUC3z/yxKKBbHeZ6Q1YpIm4TS+lCicZ2wMFN7PBHfOjOl94EdD8ozmq510Kh7rYme3UA0Nss87aF2Pb8+p6PWeidG74hjc+e/3KFZc5DufcCqgUlPUNA/0Rt+PcA/ewMfCIB3SxA/zf/bnab2wAXB+iynV23RH6uoF2DuSn6FZg7AJHvRVp9c8gganv+4sMPCegxsiTB8eERirzA9nSGUTTS9FvGAFWArv5iibSXa4qUVPnZokzwa71BcQbojCPpMOR6161pPo2DfPlL+r0P0KMgkn4dLJKWxyO88/ARXr9zVwD91u3biOkjzzNsjSLsb02wRQxjdHueSTZAwLLcLYDeZZT0GSsX3aP+mgvuHj+Rgkchi5ewW5e04NQIblrXo9k2Hs9XKLd2pZb7L338DTw4XSCcbqFYL7GdzPEFH/oAXrx1TRLuJwRs1oKnhc66uAJ8bgEIoBNMqPVoqRaUGofdTqn2Lwj5fkchoDM2V0vgCr+cFYlEiWrTGF0h0hjBAXpJQF8meDxf42idYV2y/jtr2ytdOmJgSkstZVtUVgKW4zsD6EyLcO0TzfKu09aUYqemrDaATFatDQu+a2Gaumqdq+VuJWBLV1rUpWbpqIwpsZKzLnWrI0r1DKB4G8/uSff7WaHSFG5nF6y2evUt3C7B0Ar6jYAc/z7OZeU7Zqqvg2s/oLO8rz6XrtcQIA90X+2NUr6MADjvd4fun70f+l5DCvfQ+Yfuc7P58NDRZz8fat87dEb/+l3WuP/+RiMVUu5iPJAkdC2QPUBXts61WVbUd6mtut/4VhhHG4H+TwOMwhGGAdgrIkkTHD45RJak2N7aFrBin4jxaCwgLqAlWoaT1eKrcA5KzyBoKhdt+7l65pcGdKO7z7rtTByt10kvoMdhjJBsaxRimeW4f3CEJycniCYT7F+5gulkgjxLRM7vTCcSGJevVwCzuLj5XfaWyR4z3s4D6NXctCyydoky7NoKHsyPxEI36pFR3wboBOOsDJEwj3yyheMkx+t3H+DRyVwivtnvfFac4nNffQHvf+lFTFlrN88wdvXF86yNsuGa0HQfvaa2J+0S5G2apx3LZinqhPIoyzb20qdUheJUMCzCHGmYoAxYMlBLQGorPyohmp94muRS1/1wneDe4TFOWciFTc/HYyloMGOUZVYHYhDAeX/Wxo+FDbih/dawBu78zYpNklMehQpuzkemPeMZh8CCMfp+lZ/uNj2fm7VJrbR6R8mphq/ixurF1754o+1cP/S2CHPfMVU/hGrpycLVDNwNH1oT3IcEuqS5NijD5jm6gNrGfOHvV8GEOqwupaRbqFvTiu6N1gt2Hit0UYVgaH6HAPNylL6u626HwaZfuW2MQ/c3DKjy5IYO6/jcCjt1f72vn7tZZufxodsVfEVfbBGygC7K3ax09aHrvqBMUDPDrmL1KtyajeoY/Vald8CFyYIzaZ5hzZLXy6XINPaKYDvS6XRauQztvrWevK53GkFs51yzm2epZ399tsl4sgN9r/Otj+79Zy5Pf/713p2LVTRqGnFaVFtWs1NcTCaww6XIKZbfzVJxRVTxRyxA40W38zvNYji2hrjXiAc8XkrXsvCNGGy1DKzu0y3rWgyrrNX7rsfbbP8cPJwfOx86DVVnATrQ09Z9IymLx+5jh/M1Pv7OHTw+niOnVlOsEGeHePWFm3jh9nOSw0jqfhKNBGgYcGbNReQWLFJSC4lrUFmh+dRdmpxQUA3r76kAvekfPQPoaxTsmOP6tlM5KEsCOhPr1I+ex8DhusTdg0OcsJTrdIoijiR3c5SzRGK9yK2akVVsajYd8MfDucmZ9yjjqzesJqVq33guJlEAqmQVtajlPEUp1fpcMdqaqtN0UZ3fqla40vaVxm9UvdevfQPUzgno1v60Cwz7AYcCq17MfUpd22e19dLtQ7QN0vV9Hw6GlMqzgqdRBOgCsOKnPF0E8D61gD4MpUP3N/T5BaY4A1swAAAgAElEQVT0qb4ypND0AbpcyJNNXRa6f0MbgC4twRmLUwfGSe63kwc1oDeCP31ZQHrQvfqs4S7Lne/znqxktQWSEXjYCZO0uwGg3btPafv73mSbD3A2J13yYSgP+3yA3v3ITf62A/pm/X3/XiuM8Sxw6/LG40zOK5zUsVy+sWZza/dg36ned81flCG0AOkarpUV0c98JaoeC5nlTYAPnqyYUe78qLxRCXG3wDglaQlsDBpgLvYb797F8SrBeGsHcVQiTI9w6+qOVNNRixtgwxAB9IxRhrrgtMKQaj8VuJMSlihjvcUhgXoG2HnnxaZQcfNb6TDVQ3K0lq9NlgE77KyFcpezSGFp5pVqsVRa6GVEih04WgMPTo6lxnvJhR4GAuizIBZ3RderuSCbm8IWtNynKR+V5agBK6ILWf66c4fwWAL0yLVH1TrurtuaWeeu+IxZ0gbyVWU7XucZA3q/dLUo97NRsv566BJYleXiU34d1H/b+jJRqBaRW6c93/9UAPpTodMFDh4CtKFT9hbOaUR+t53rUw3oQ4AxdH++bdgG6M0x8xgT8BKrQxnjAXrt/tHMljOdESu2zrmqvDTW5p45j8VuAN6cB6lP4UqvNgHd/s/fZgE3LXED9TaDzL/PofU39HyG1mdfpT4f5JvPuamU+F3q+JmW0420MJCk7Cu4GqCbQSfHeE1jON4q8p4lvV3KuJFMtp6qdcVeIRY83Qi81OysTewJjtJEPMZCx5J6598a6i0gRx9PkpeIpjMsswIPDo4E4Kc7exLgNiqX2J7GEtqfUZvLWdA/khuVwDirVe6nO9hKlbSvfh9uU5iffYCbdFuTfKk1m5pqrxck6/ywuL6z0F3zFQV05qOzuAxdDgGO1wmeLBaSl16MRlIeluOdloEoJbYAmoufWq6/gG1DC+Ui6Sq6EGqtV33t8iO+K41tVdBRSJaFQzcFLXhp8KIKng/oFXib/9wD+TpdrbsQxEYuSP0QqumX8XqFYbo08CFAf1rKfQOYq+ChTQu9Txlofl/Hoa+nH8Ozt9CHBNZlPx8SqEPnvyjZ7QvToWs8y8+Hxj9koV8E0E0GiJhtsdB1LYokcZT7plvL5IGwei0Wet/6byqu1kjKZE5T3trxvlXug1/TgvfP3wTjNqV5aP6fBaD7ColZy8332mS2gbo//ulsa5Nh8WQJz02XhHQcdTLeVxREfnouq7NgLra5nLHCsaq6qBrh4pr1XsFJLv3GxDIXQLdSfw74qYGsmI84nkjJ02WaIxjF/BNJBsxYCdX5U2ixilWOQCx0tfzd1QRhnDpJkHe0khZ+HRbIzU0tE8Q32QCtR6r0aWi8bsFqPy4fUpUd3iP9WlpxPg9DLNJM+qQfrVa051HEMVg2sWAuYpJhEkXiGyF487f5z+VsdSEhbawiJR5d+79SexHbQtEOQUZXKCRrJSQXWeqHx7l0K1bK17r4F7PQm5us2kCfIMq9f0OetdD7gPUMQ2O+xZ4o/S6QroG8LuDTFGZtgnFzHW5SoRcBniHKfchCHBJ4Q98fEqiDYzpn2mjXeYbuf/D6lzxg6PpD89dWJc4XwE1g8JX381romg2iA5X7dcq7/uG974FJc1o697kDiybd3Aa+bQyEdZP0Ad/us23v9d1H26Mcej5Dj/+MQddgjQzQuyx0//umiPllZnf39iW1zxrgyOOpWuHW0f8boGvlv/lMpfnNJs2uD1rfk/Xlnn2FedUYVCHYOPe81JjuCswZ7b7RsCLAfLlCyIL9k6lUFQpHzB0HFssE03Eki43WOIPgWF1IivrHrAkcaWcwuUHWda+jJDWgRMIRBvMYmxtkQ1shoDeijH18N0C3yWguSmEmjKfXKBUBcwF18hVxhNN1ioPTOU7ZAIBWc8xi/qFM5v50CpaYYXpZTEUnpoXdvcyMWXeeDQlIYYc76dLmWgFKcQR2/OF5R5PKMnd+C3GvC8izfS0LHYhT/eksdJ5hs6xkg3L+JAK6x3L3ul3OCAMH6P50twmiJlBXx8gHdeSwL3zPJ0jeA/S+ftP+fP7/FdCb66hJuV/WQrfa6l1r3AfqtvVtLj2jhXm/bdk4Xc/Pp9x9ULdx96atNVixZwnoPoa0KWnNe+/a/8QTAvpqtZJmMJTTUTzCZDwWg87Ga+1b+Z7R8zY+XksZWOtmp5/UNLv+7cLgqugqUx6toZFZ6D7eBUsdiZaSkTr/BHT15wrYRRHWq6X8Jqizvm3AyLw4kqhIplWxbSfpXoI3ywdyMMxjZPtQvidakLMyjXJQNHdpD94d9QnkphYoA5MozzqgzDFVFY1aLTgNLagmrdKsRQ2ygm1aW9tAXerPxzGO5kscLhZY0xcyihHyIY0ZJxDg6tZIc/fdqwZspVlsPG0arOoNGmEpfeilylGOJM0F3HNa8uLepz9L6tHpSDnX7llNmDbXsNAFpFqC4uw9n3LvEgSfKMq93wKsLfQ+MO3S9H0f+kW/7wcj9q29doFmaXfdCtzQJ3zufa8hC3FI8Rj6/rO20Ifub+jzofm77OdD1x+aP//5tVmw/prasM7JxrVQ7m0+9DYLXUVmO+Xuj+k8gG7gw+/5MT1D7gbegR/02zZXnTE67sENzf/Q5+d9/l2Wetv7TVni+8f5GTGFYE5gf/josVjoNOiMmbXnzO/duHGjYm+ZUWDxEnoNxVvfQjfL3BCNGCfrxFUxtfslZqgh7tK/bT5XYqG7zjq8iLPQyQvTk0w1gkUHrGbtwoH7ZDYV8CHghEGklYXYuWe5lMFGYYzpdOZZXC4Wuwrx1zsIGGHuJZOfF9Bl0hwgVmlLVhaxZinqoA25igK6aTicElLcln8u5L+z0sWCDkIZ39F8juPlUmj2MdM5trcw2YqlqEy5ZiBgLZSb9+9vYn9zSdBJFGCdpZILaokpAuJiofNBBjg8OZHUlhrQdR5FISkL6fxzGcr90wXQ20Db31ht99kWFNf8TlMg+M+nEoo9tbCHBEZV63rowI7PP9MBfSgobkggDwHmBaf13F+77P2dB9CbSn0l8M8ZFNcF6MJsDVDuQ4BuYM4JM1AyoLZe6s2950+uD+htCkAfoA/Nfdv+P/eDbRzYBdx+FHzbXPEeJd7JKd42HqsZ/+DhoyquyebSn9Pnn39eDFumABLQdW5rb7lgrP3X0ezOAQ0pDcxgOxpwzkQ1Cn4T0D38WRWZFJZRi9yi3RXgJUDOTF55i6YsgdQ5+Vl8hWlnTFMjvV6U0nKOdARb8hGY9nb3RUOZTJjAr5Yw/fiinYTAOkkRx3XjeqOkzJLv0qxUP6XmUiIrMjFlpbEAU+ckMlydGVRGhCFwk5VLfbYSGYvfMMp+xFxL9V0zOSyOLU+wECv53oOHiEZjjKYTAfNozOpAqoLwerE0R9EJbdPQbV21jkN6rqti4upKaPacV9yGoC5UfMb70ftkv/qAWiHHla6lNCErOjEAscpVt2ALzot7jlJVzqkOwh60pAueAcCe9ocS+9DT/rQPXPU6MlL93RJlPvT9NkBv3n8f5aeAzu5/9e5/Wit9KChsELB8f0OLtKJQnUxGODg4wtWr+9JMwpif0UgzINbrVI45OjqR/+/v71bv8f9JkolA4lyMxzEePz7A9etXsVolmE7H0qmqHrfuTZ6L5+Fnfa8hQB8c/0Ul9Cfpez4YN/eyyaC+W/H3ffNvKzFtga7+nqzkbqnrcyPO6Cl86D5L6O+n867zoefHdUV5y3VKQ45rjOCl605lb9t1bc6GGKIh0B+6vy752wTvLvndPM430PgdWui0rVhPhD+8Xz/XnHNx9epVXLmyJ7fC/UvLniAfRQHyVOdIMMpJRKkhqslmAuZpXmCdJjg+OZWYquduXZdjHx0c4NbVq0gLpf+pMARJztL0NaBbypr+Nv+is2sZke26S+lAWcVcrUeiM98SQF8nWLgiBZPJFCMC4mgslrxDYc2ZjkpsbbPwSi2kbHC9QGjh+5wgBrWFmvpGn7BUujNL3dHT5mUXIHcASmDXPHu1b80y53W1wH8qv5frRFwN8WiEmD4Sallse+quwap4Vgv8aQGd95BLSWO1uM2vrgoc0+ekYbmwBArobAuoD9tepFyktGvAwjQ1oEupWAt0VJa+ouGrUhRVzmtP2lZLGle1SQcAvc861vvvB/Sh7w8Bur+W2hgAVXTq6nt9gqdLaPc3Px0urOLnMbddg5ufoHt8fIq9vR0BZ1pST548ESFAYD49XWCxWODWrRtyigcPHmFraws7O1t48uRQFAAKFVoVVAJOTubY3d0WQOdnFMb8/917D3Dzxg0cHR3JeXUvvAfoXcL+kwHo6mTzKkReMCiukhcDANtcg0OAaYBuNDTXJP3G/M212wfoTVnftv4/FYDeJsfbWBbe7+HRsbhK1ystzMPvcvzco6ZMbe/s4Mr+PqbTiQzRot75KGKyvGJcSlRZZdDJE5d4hgDzdYI7d+/h3oMHcq2XX3kVzz9/S6D0+PgxJhPt97FerxCkeSoWulZKc78lJ9siz007JODQtFaLSvPfQoTsqCaR22rx8t1VkmK+XGK5WiNJUqkVHIUjAR1j1wV8I+CVV25JAXyjNDhxfpS4H9R2BuQDiF9bAgxcPjsB3ax1URpGI60KVxZilRPQJd1c0s5DqYSnlDbp90JS0aynLudkxqpwrgewPFS3IRTQGXfgXBMdFnrb4qjKP7LQndAp7mFapzv3mwoH/TMEdj5IC5ZTRsGKCtStU9sAXVur1oCuVeeUUdhsxdhRB2AA0K2wzBAYtlkEFhRZuUw6rPSuc5+nsExTaPj3IYpNQHXOzUfP9VsBvepl3m2nDwnEIUCnkCAw80UwJ3Dv7e3JGqW1TcClpm+Wu80Vgds+y1jdMApxfHyC7e1tYcT4ms+X2NqiWwyiFNh1bKxUDK5fv96ly8j771novdNzpuyoKQdi6bkmUH0Wug/otSJtauT5o9y79tBlAdNAi/KIViL/TzCzXOtWRbpFpnQqzAMM1uD+ciduMqRtlnef4tYF6IvlSuQy9+XJyYkozbS++cM54P9pDG5vbWF3d1eYNAV1WusMKifw14BOEBfj2FnsaQm8+dbbePvOHTw5OBSj7sUXX8IHP/tDuLIzlToq2vcTOElPEOTZWm3NKsJb4qddCdQ6H1Jhx/zdWvucR0bRWKxH8SXRLxzGSPJcIuMXqxVOT+eO/tYSr5ppodYke0m//PItxJH6b3SgKlwtL7IP0AtqgSzwkuUoWGa2ACZRrOVQrZyie6DSKrAskBQ50jJHyr65QjKMBDT5wMQvkqayKKWqTxxjZ2cmZ1CXdYu1UmpUf9diaKXaHcPAe2IOAMdR15XRPPPKl+8VfrQCBlxAvFemFEr7PpepbnnoYvm68rBWKc4sdAPBLsrd3/gyqHMCetvGbZ7r7DFnLfTh7+hcC1CfI22tn3Ln0u9v/9grrqv2jxcH9H77l/sgwHK5qpRcgjhf9+8/lN83b97E48ePcfPmJvA+fPhYwPjRI/r4UFnvBvxcP7PZRJQEnpOgf3x8LIB/eHgowTxCCV7SQu+dv8+gD7vYt6Hnd1nK3QC9K21N/aXDNRSGqO+uRzEEmD6g0yKnoslr+f748+7ptnu4rMJh5+wCdP+afQxrF6CboXU6n+Po8FBod4I5GTICOfHLjNSt2Uzer0G9RJmTxbA2sDQu2e7GVTQH8OY7d/DGW2/hiHQ706WLEuPJFNeuXcdsZ4S9q2MgzDCfz3Fw8ARBma5kRTC6W8x815hEor2lxroLlyagE7yqsDL2PA8k+E0jsguJCA9HYylGs1yvsUwSLBYrFNJ4njevAWj09yqoF9jZjrCzPRFBwpcFG9BK56LoA3T28mXP8uMkwfJ0LiC+N93C9nTChq3i3iX4SXU6HlsWWBUZlgnvbY2EdYvjMdhxhy+zenld0iP8sbo4Arjij3YWsfMBDwXF+IEizQUjpeipjTl/f1UxqnClXanBuwVBdsP0cp5TAJ2+m0x96mJsGsA1KsX5FrodowNWxcVeG5unRTM+IxQ+If3MLUGjXyi1U+bWlapbqHUJMmUHOGH97R8/HQB9tVoL+HIP0RLgM9veVkXT6dHyN/3sfNHX3vyM1jjXjAiaOJR9OZtp/Mjp6Wnl4zOrnt8nNc/j+15DFvpnEGb3P2ov335jHw8M8LKAbv5zy0yRJeuVfh0C9CELeej5DAG6D5gEdAIa5RNpZ/qP/e93Kf199/DJAvQ+MJc5d/JQjC33I7jpmnQRUOkG4/6kD514Np4w5ViZXzs/P5tNp1Irn8CeJStR2ukb1yC4UvCUtV/oO7/74CE+9tprYiDvXbkibLLEp9GqR4IXXr2G+4/ewZMn9OUTX9OFQoEDcs1KV5pXXr7xIWYjNQ4Fd5UaLpGeAlLayY2E0l5nuaS4UZCkCcP8UxQp6elQAFTS3Uo2AkiwtzvD/v6+WCEcvFUvMj+ETFzLhkrDEKdhiIPlHPMj0g0F9mfb2NvawYQ10K2aKpn+ACB9scxTzNdLLJIVUlon4chFuSvxy2vOptSwZqBrIqGXgZ+4mALpTOeCGHhfEoXoVmQrve6lJZ3REtk+0VLRnKVtXZesDKyUZiQTIoyGXsgWVF6y6I0COr9Xg7VrysL7JGg3KHdJ9Our0NdBc50X0JubsFuo1Ba6v2nO+33fQu/6fruF7i3tDgvdP1+vwOmrarQR0dp+liELj3Nh9DrPwIA2jomgfefufcl/pb/bguZ4jP3NY1frNV54/rb40rmWzJJnIB33GwWwKQcEeQa0Xrt2RXz2VizpMoA+wJgO4cmn/HMTO58qC90AvWmhy9oXYnXTXdRct32WOT8bAuyhz31A5zoloGncxxQ7Ozsb7WPb3G5DD/iTAehtz7ZJyXcBOklbMrzcNwcHB8JycX9SESagm1Fq7K8pOwR8Kun0fqnRrL3VCeY0hFfrVPBzsUrw0Y99HCenc+xfu4bJdEvcxVQAimCNewev4eNv/Bru378n1wrKdN4AdG13qsDuAborOVdZ6M5aZ2U4GSwjy1m31lEGqeRWlzg5XUjE7Xq5Rpaw9pqCOaPi2UJ1HKWYTiKZAC4Co967fBw+uK+jEHfWS5ymKZLlCkhzTIII25MptiZTEXacXPqs0yLHusiwyvmTyv/Z+3dURBIWIDSRROOPMRmPMBqFYuVnEtjv8rpdrXuZf5cbaDmCXUqHr535x3B8VG9YXlbsfse5K6DX/dmNOhd/vdOurH4voX5VRODvWhGgwuX6pEsa4iagNy10oa59qdvwI7dp2NXGdBb6ea2AsxtaAX3z8ptRsf6GP6tQuDgG76Bui9zOWx+sIRFnLfTzgrkcxxiMntdQIbWhSnGkvenfJvBaoBov9/Y7d/CbfuNvFLBfzOciFWzvSPWukgGn9JfH+OV/+S/x0ovPV3dJoCctaD5z0u3vvvsuXnnlJeztXRHBxOvydVnK/T1At5hjv8GGZQmxGmVdztlXsnXe2ku/+pXihgC9i4HzAap//Q6pnPW3CeS0VAlulOc00ghkffJhSGF41oDeB+a+HOgCdFLuDPjmnntycCC0O2U+sUxYipkxaY5Vdf3Z1aUMbE1ZGlwDnQnoGWu5FMzcUtqdbuE33noH6zTF/pVrmIrlP5XzFiHber+Fuw/exKNHD9XdUabLinK3yGppTOJb6J5laHF40j+cN8JSrwyXZ6N3sYIJnlxmCljMVWc07XKxRpbmCMvYAToL0rAADW9CI3dJQ+zsbFfpbUmSI2a/X+fD1iVeV4ZLwgAfe/IImTShL5Cx922SSS353a1tRy/GUo0tIR2UpQLqEuFOmgMhxmzfSldAFLp8wQlGsUtoEopdS6q6RDiJaGd1LAKo/HMpcRbY4musKhD5WKq48s0gGcJZECvlbh3byIJY3V/ny9f0MO3AJgtQUIIR8qw1H4OWuljtkqqmlrr50+kmsI531kbV9DQ+Q/ZT92oUnYlK7QN0noeBjfXo2gLr+nx8XGm821podGnx7ZS7FdDp/n6/haKAfp6gvC6hNwzo/QJxCNDV2plUuasMkuM+Uct6C4v1GuPRSNimGes+lIEI1PE4xDrNJEJ+vlxgPBlLFO7WbEuOocVHRZsMEy0FviiYLHqe+1ADWtUd1faSdbZB4TWOMjOyUclx86ju+INeTcl9qHvDDA9/JXbfs3zBfacuSdV+fJNVExnks4V94/eO3aBpjbatqlK6/WvFQkTJNkDX/WmppwYyFrdzEUD399IQoA597s8aAYWBYbLOtrYks6KZm97cj0Pn/2QBejsDUxs7tTFllLviELO6xrI/C4k9YeAa54F7iYBOpUbkpAQjq4zm3l2tlkjWK9mfYvQ5UGc6MpluVp/jb1YKZXoa35cys4yeJyaFIdb5AtEswzo7xXzOnzkLzZCItkZfLiDLkbcCSBIIVmuZRtfWu8gVORFw02hymq9VEZcykMpnpycLzOdrlEWI2WQb4/FEo8TDAkWeSkU5oSpmM2wTjGe60dnvRUDDZbylBbBOGaK/Fn/4w9MTaU7PHr7sLSvUdOVj0uA6aQ2YaYlVSchn73FOWhBiPZ9jZzbD7t4uxiNVHiQv1+VoqzXutr1XsEYXsqYGVFHrXtckwV1LUXAIWtcTMKpLy8xuWHGWkle9WYscC8rTxadUOyP1JeLeb8Homr5Y+p4BeN3kRe+e8x9HbPKyCbptG74NaKnA6fv2/Xp7W+yFWsEmtOvWkMIMMJ5Cmsy4+2mJMu+ivnST8OesD96///NVquu+/nlA5TLHtBXj8M/HyGECOAUlKUwGwDFgjf/fu7IvbBPXXwwWOhqLkponK01SIWk2CpAWCQ5On8he2JvtokyBEWNjqczFAY5PjiUCl/PG85Jqt1xi3gsD6xhgx88pNEgXUmhPmIpaAZqnuHgYbYDjJIiVZLQVQwdcw6+3OZt9Al9ZK19h0lQf3ZmbikKVx+32jl1F3FUDoHwGxKu9qTEum37J7tVwVjmgO4UKvAGH1zrV3b4WLtI1btvI33N2K12K8FB70qG1OwS4VnyG1+da1Z7qmq7GazMjg39LIS1H8Ztyw7VvrFLXfQxdv3qODbnZlBtdz9BiEKrjRR6bhmjZXiqrNs4h8r1AGRWyzxjPRFqcaWzM7oqE7Z1inyAsBqE2s0KeSQ8Q9lRndldSpMKuKVNaN/4QQ5EGXcSAbX2fv0WeVVlXQFKsqpJpwvDkjlPr0kT7KQktQaroIPCl3cMCC8PX0qX8WSzWODldIs8CjEczjMdTWaDxiHRxJn3Bqb1w8CNXG9cS9N2ZxbKW1DP+sHoPp5TUoKW6uS5lvkA3ypsKg/gx3G8RpOxWJkqEBikwWEiap7DEa0G6S0va1gFnzWVn6XuaQ64PXAvqy7xYpR+r8qOSxgNwrVTnC4S259C1aC1vUZ1pdbCGnMP51BW466YO1d8VoKvCIsc9JaAy/78S1BvFYWw9aJT2pgVegyeDGKOCGQmbtH9Toeim7FQhVGFXC/CnAfTz0v1Dgu+inw8Buq0HizzndQi6BOD7jx5g/8Y1WWsjAfQpGG6arRe6xmJgns0l+Gbn2haS0xxXr+3h6NExgjyUvSCR7bvbAtjMP6dFwd8mfE2IEeCpRPM3hTZfRweH2N/Vghn+M67xkSLPFV2yheitGK7MTwyg13tIAd14qvqp6ErV7I/6fqkAXAbQzeA5H8vQBuh5qgxevfe8e3bFt2pA991RZmTV+8nfw/b3UOGWoXU7BKgEb/HdulgPqW/OjCNmCUWRsJ4KVvUYDdD5e0jhGLp+l2x8OkA3d4gCdwXokpZqGWAu+8ssNXG5FsiDRAA9zUucLhY4PplL/BgtbFLjTFej4UicES9WnqGkcZmlSq+XxDGXtdPi7rQUbn8OTTkST61jgQzngixzhWUa9FBzomxj+78FUDxA10A5tdJV82H+NM3HSNJjTk5WWK8zRCELzTCCPMBoTNBUc1ZywNNUKAhGwnOhTKYTrXNeFhrZx0khxU9NhZa2NIrRxVIN1FulPkjxQUkTFPrck0SAe4fBC6MY47HmB0qOt3TAcVQ7r1NFkJ9d/hYcqItU6ThxgzsRJwVjXCSkTX4Vjy7fqYVBH5h3zr/u3DOAbtX/+HEViVxVmLK0LyottZDr0vJt1K2fO2rwrPWgIKsN9nyFwatK5gCdINR1jT4LvfKBe/K0eY8+uLc8vXP774cE30U/HwJ0W9O0jKUBUByLxUzgJdWXQlmnGCMBdLXQF2IxiPEbMS9YiyGtkxUODg9xdecaXrz9slj7eZEgYrOhosD9+/dx69YtsaqoNLz88st46623RCiTxvcB4+HDh8IUaLOB9pc6peqg0QpIq+flCkKcw0Juu4JY6KIvCp1WWf1dFncF6rqZ3HfOgn/btdop2csDekEL3Y3fLO8NRqvaP81qipXg7dw7svf7OkWdY9EOAapZ6BKrRDnNBl2uKqFfXMVfOybLPr0BXe5Y21S7oHGzxMQSFngjLq1FaWVEOiPR54uV+MBjUu4TxoSNMIrJHvNHG3rlgnOJMMYpsbIFr2y+fCD3MU5lqxqzPuNRAXrXgu230Kv6My5HXave+NuY+z2KGTTAPFdWtGJ3cbYbZem7EKMRS+VFEiRHC5oVd/wod7FynViowDyOBMgF1N2rC4xsEqQsnos900pwmfSSJW3Iz6hciGEr/nEyBZorryhtENwG6HVOvoG6WugqMOiyqArte09ODYWabm+CeZ+GWT8TpRhlbW3Q/WctdLc8a2vd2THnBfQuC1jed7T3hiByQtt8gXpcndYuC9Kz0P0N3wbC7c+3ttC7vj9EuZ/Hf38OuXfhQ4YEJoGc1jiPo5VOvyRfTDVbJSvsX9uXNRYHY4xCurGiCtCDGDhdneD287dQBCWOD47x6OFjPHfzOUTBRGJZlqsT8eMRtOk/p0VAZsxepPkJ7gRw5rybkLY92qWQ1LyML67OTlNd14wKbPQAACAASURBVLp9CocAyfeaO7Vx4Flswv156HYDIDux/8zUJXlxC90AfXPveC6qcwL6xRiq4WU7tD4lC8cxo2LMuBQte8+aYzUB3a489HyHrt98Jk056s9LK5Y5f18lbysL3bxDCuhVxpTBrwhwKmMZijKXYmqL1Vqi0hnJFI0mAuocH+PApBsbG3txjvIMabJWN7AYwGf3iC/v2qxz+zxkjJmbd8l5T1P1ofct2q5J4/u6oBVRbFLEQtcnKJ8T0Mnsn5wshXovC0bkjhFHrC0dYTphVPmoChig9SxfD0MJOmAAG7u72Q8tc/7Q8pS+6y0ywwbsA6NP+7jbc+X56oUt2hcNG1r/zBMngdED6PSD2NzVFnptlSsh7FLNLLHM88H5Aq3NQm9bkE1AH7LQfcrdrHWZC7FwWAO/m3LvBXKbNpZP3bCSZUbkU59yF43Sp+ZbKPc+xay63IZPXlmhLst8yEL/dAd03j+B9sqVKxv0pFhGMYtQkNHic5xgFLKGdoQ8VQudcSdpnmCLJScllZTHBhI0GgcscDHBfH6ANGVwDpstMZhHuyTSBUVhTDAnBU+rnfdBap6W+Uc/+lH1j4YaDLvxOhNrchbymkFdXdDS//zO+sqHIWrziOEwun7ZeFlAZ22OpoVeg58Ljql86Gcpd/GvulfbXh2av6H5GgJUkZcWt+ABusla//tNkKrH2X0XQ9fvwqY+g8jktfx2a9fSfu0zRzxqQLEUWjN1scY5BoiPolIqvjHNjIBOul1ylJgOzUyuEQPcYkwnE2GByUaXUsBMXROMbNey3/V5bV6GQF3kK4PRqRQwEL0L0LsmsQ1wDNC1ilwNXD6IhTGjcHPxoTPinVZEFHFwwNYWNZdI+qfz/ARzocNdfjeFEIE8HLNtKSP/IgF4eRBFiWk0ktSs6kF4fgizzn3N0Z8sRudLEJ/3ku8Ifa+1z88D6DovHvXhCuvztJK57xQOnRMTEM3f9Rj8ReprsGfnX2u9X8ZCvwigN4WEui3baPW6uU+1OL0sLwaKhM6H7m/uISWiVh54flOZ2mMAPt0BfUig8v5JjRM8Cba0zC2YiKllo7HrGCgWtwJ6li21C2IkywNRTIshwnpJRTnEoycnuH39OVG40/QEi/kxXnjhBQl4E6HgaWe00D/+8Y8LFe8/I9mrDH5yFR7rcTjQkQ2pgYvyPff/6m/3BVX9u634vuenTYzcyb1TuPClxtQ2oNtRCEq497MIPgA0/34WgO5b68Z+nVVabb/1s5SfDED35ZUBk8kqyq8mqJsb6Tz39swBvb75er1UrKz1MjFZ7YwfM4BQSFBx6QB9zcYrpNRL9jjRgOdoPBJAp5I8GrNxGFlfprBlVRE1SWBygOzjE+fHV0xs3qoAQ8kWZ80YVQYqQG+lIhpWm7+Q/ePp2DfGSd4nZeGajYgPQmqRQ4D8lEVm0hxxRCqCYesFdnamzuC2euoavCZ0BIPfaAGTLifF7n4I6KTfCeQTpp1ZOpcXXGCDth60RgVtWuy0YjRP3V4G6DKxhsA9FnrVb73SstRqsHNSA7OSL340vIk5n7Jsew7nAfSnCYrzK3ud10Lv0/xr4bnZscsk+IaFvhERr3XvQnbr2wgK2jT32vJofTZAu711d2sbotwtp79LoRgC3Gf9ufkozRLyx7OYn2BrpuUlwYC4iOlnLL28lOBOyeZMNZCNk52k7IY1kr+vXH0Jp0cHyLJTzKbjKq7EAlGZdsQiIbbveR/0sX/2Z3+2vM/74f6U5kK1jekkn5XlrV1VBujV07Uv9afx9xY+0VroDVXC9VhQxcEpyVa/QXw+m+oDKdBPNaBvWtlOMri9ooaSKj2bLFQN6M/CMvdBum+NN+tsNMHdt95tjxkd3wT7tus8a0CvwYtB0gbcdUMcwZGqd4krzWjRGpL2W6KUmKxMcsaZd8GUbyrUCVOGRwroI9Y2Gat7l5aiuKapFLNBkgPzKrDNiwczBdsYjw1liMHgI6ax1VVOgyRJNtTTphXoL5Y2C30D0L168AJivLEolsYirEJ1Ol+IoBnF6lugD3trm13YWAhFoyL5w+vwvARz5pBTMjE1TX4zwIe/XYe1SRGAmQNNTUYHzoYWmkLRRuVqP/VNQDcLQvLMmVbBPNxBQK+tc4tyN13ACs+o0ufgr0qLqGvXdylMFwV0PyiujXLn9bQKFWvRd1PuTUA8Q21bTPEZyl1GhFBCO9usd1WYJMK9I8Lef27tgOvy8zsAvfn9swLDshR8IbpZgvZZA/bQ+Wk100q21pT0YZMCJ+BK+9R8LRRQEU0QxQroq3wleg63CksqzMa02hm4k+H0dCVR7WG4ozT8+hjTibYcpl+ctPrt27dFSbBGE3fu3MG1a9fkVjmnFunOlo6BS/Ws7XIvDVGi2N3cOinjW+qq0fXPQJ9AN0A33cCIoqrZzhlAZ9OLOmBVLv8pBnTroWGz0AwuHQJ0MYx8paYlU2VojfV9PgSoXCNmlRsjapalTyO3yedPPaDLinH+cWtcrWBrAZSWNmjv1Z+5tcMMrYSdObV7J1jCFSHSjDnq1Koj0M+t3ToJ7pEYkXpRYLVYCW1rPdd9xZ3z2AT0jTkGJDDWZ0WC9ZrNWWrNxAcW/0E3wbz6v/i6JSa8CvLShmcawc3EeHakWSyWUtZOgwTYYII7i0VpCo0yZzTgiI1SNFpSUswI6AxeI8VOaoPgK+ivuXhMexrRgG/p6+1rg13j48C1EP5ZC10mjpY2GQgP0Js0EQPs6rnR2tpCfzi7Re7fKTcbATiW12jt5y606wJkvKALMNvY2O6eNT2v5vytbK0yEcOA7gNpE1RFILpIQ5cttJGXzokTjdQHXE+Ac01LDIQJ/adMmxOFoem/bcxju/WysbIvNPOfrC/1RcGz0x/SJaZb+0jFH8iCDW5vgamip5iNAhSLOW7fuomT5dqtd7qvtnByegQ2f5qfnlZ56Fy71liDaWp8cU/SKmdkvb3HvTpfzmsfnlgc6l/isbPZlgScSmyoCJWOGev9cADsmUXjkjxYuGpnayJSaDE/xdb2FpLlEmNhJwJkKWMORsIerlMyf8Bsok2czmOh+3JxA+TEh71ZQrWNaWvKVT3G8pv9RexPVFlliWwCfR1cOhSQd15auwncpgx3yv0eBtcfq8lzkx1GLXONsfBKFS/lrFKzQLss/+aKGGI4+w3SQMqQaztTTWM2mcL5lphoiZGyjoxa2dLmRNpmZ3Qhyy4Rir0otd11XrgaI+zkSYbZxYBJXjnjv2jo0DUrdQg2Ad2XswboVLhtbmx+Za+OR5tR8pcFdN6caAjiB+BidHmd0vCEf4eSaM9NTkudAt7yFjlRxPZRzOA4+tK1xaoBulDvTMTn2F2DFQK6aNmhJusT0GMvyrRpQfZZuOxyRoEg5/cWqIFeG6BvLijt0CYb2jnzqr7mbpqpxFRV1m3fCpir5cp/fT7EfpF2PkCXKzm/UBegtwFfE8xbAd0VTDiTtmb145uBcA1LXgsubFrFbZuwjWERoTPg//z1Duissihll8MYJ6sUWRiLRS7lWvIScZGJNfDktddw7dVX5bhinSHcmsq6Xy5W2N6a4t69e2KZ82VdsxgYR4HLvckX0+UkVa3Khd/Bcj0X6577YDqZWQKWyIL1OnEFaho894bm2Yf2w4C+zik/6NJLsT1lI0lKSboBaVVobQsR+kGEaDJVd5iLbVmvc2yNuQKHfejvAbpzXzg56ctLe0ptioxZmaYYSlMpthR1fuVmFLzPqvkWftdKuCygSx0EYds1W0mKiDGVVwJ9pSOXlqe2VeNidrRol64xXRtKNxU56XZa1tRtFf/EZcxcfcaCSYl0TbGWFy17B+gblrZjlX0L3Qd0mw85ny9TLwvooRRjKSR4TPuQ8EYjaaPKiy2XidSh5eZm3p12UVNtg5M4GRPgQwFzav0uZkDqrPO8YuFK73L34xLkpEoZAPZVEy27xbozeqK54GzhSftVaWFaL1a1XF0hBGF01bdiENwG6NbqtI5WrNq+ixJTUe2CrP6Znj2gK5DXFrqBp2+h+6xn2zzamNvodrpKqvze6hnUUVBmodfKgF8EpkQkTEj9al7DFxKtz7hf5nfUkfa/dD5hPnCZZ/Zxn4Ue0SpeLRDMZjg4OsbOtRuioD4+PsX79naQL5aYjtlhaCWM1uKtt7F16zlgewcHTw4w2d5BkiUiXEnrMy2O0fSS0lmWsh+tHSTruzNlzihBugJEESchEIVIV2uMxhMcPjnAles3tPJjPHK6qsv19qZ6s/fTxZ6BeDqdrsBeESMKyjJHliylXG6+XiGSbnGuQksRYJ0VGE0mmnCUlRizUuJ7gH4mVuETZaELZrl67gbulurG9dXs3WFywq7vA37bJrsMoEsJZGgwtqxrF68gAB4yOJSGauqqUfL/ViZae23UzhviBKVYiDInq6ugXjI4ji5FZoJYzRQpk846Ko7ud1HTwup6XdlsHrqYE5kf67rly8/LATrLqFovb+2hzkHIj4jpUAPhMlZoI/WsFKwBOhPzWViG0brM02PpVvZGF41JftjgRQtnSKtRR2VLhTgHUpNQ7fMuILJKRG3aI5UExv1KYI891KrPtgJ7E9A3J5gWupZuNMvczmOV4hTQ9WWW+ubCtNSUi2BCoP3Qeyh3H9CrjmxWiEdKp/anrXWCuZsnqw9/Nm1NowqblPsG/W7NJ8y/eg7KvVYM9M6epn1nvUY+cwC9uaH9OxfKXRxxKyyoWG1tIUWAdZKCtuguTddsjeLOOwi3t5hSogr3OgH29jX9YjTGwYHmt5sFzmsS1AnmBHp7n1XluJ9Y+pVWPBsYSR1ZuQ9TVB01w30hJSutnGVdkc2H71owPv36535K8lJ6L7gGyNozWQIl+dtdiVYU4wuCCIvTJevhYrKlTTMqS+scl2/Sz3qC9yh3m7o2GWvWp+xVF/HOtSN0cRxXbbP5eVtQ2LMG9KA0jlBpd20WxbXLv7mGqCKzwQx/xKdUGTAKcaassqWnArr8FDR0NTiOgK5WuvrTxWp1so6lr83r2sVINC13CyqUojINl+Mlfehav121KQIr/RGsTwwJCqBxS/+5thhVcpngLYAuwVKF1JpmWg3BnFY6fapisTE/06N3pFgLG5KQQpPIcd2sLI7RR9k2Ad1fdDn9aUEpVo2/WS33sCLGrYxqg27if7VyrgXFWdO0ZmEZ2fmNmtFKuav5fzELRTzgA4CumoRjIPxysI6utsIyZ6zvjVBy3bJtFrr6wHUcNb1d16QWQG+ktNXnsuYqLef2clubSsXGvZxDEJ9VSn69ALpUQkK2mCPevwJ6vOlL5ytdzHGVnZwOnjAqjs46fMtXfAV2rl/Hd/3oR9RBmAN5NJFoXNLr9iKY+zW2zWKnILGgVT7ro8cPsX9lG/nRE9mT9FGHO64ULIGOQBqxSI1ayHXl9VoQPQ2gNh81AZ25v5QbY0b/CZhnQJ4Aq6WLugyRs1XsdAZMtiTGgHIpK9nPQWtYvGehb+ZA2/7iM24qMc3/t7nHVOTUrKcFztnaoRvHrHamY1ZpWM5KNfDn+88a0AnC/KdrQIFcANwVjSlLqsi50PB8Xw1rPZaNFiWuS2qhaI/uoIhQZg7UGe1OjxcbrtB3bmBONzVxk4WPpZdFjcpt8+sDuj83wnhUSOhk9GUt9Lxk3V5S6ATWWAawTnKsE1ZjY8312kKlNS/53dLQXSuMBTH96q5+e6yALvnJLsBGrGTLs7OKOM5C5/tS+tW92qx0tRD9/O8aPMkZrGj5N5oGWP12BXZlCjR2p9HcvnKhbEa5y/1qsoNXKc4XG/UDFK3vGQK6zInddwugc431Rbn3zW3VdECUikbams56ZaFXIOwfJ0FtOscbIO0pE5el3H0Q+Ey00Pv0FXluRKfVCocsCrO/j4QNVBYn2B/F2KV/7eRQAnd+9Du/A48fP8Kf/rGPiM99/egRJs+9BIQTKYJhXdwYQU/LnHnn/E3ha5XqOH8sAUtqnv72fDVnUK+CqDxE9SOCwXSsNher713eczXTtbKh/qhsPG+ttrMzocGmLBmdCaCnixNElEfsHkdQNz8l1xNz8KlcTLcF1CmjRAGRU5xPoX7PQt8Ean/P+iDe/NsUQqsyaOuKx5EB8ql3H/w/WYBu3QdVFpNxpcspU4pdLPRMKHiCuJQpl/QcBfaMZZMFmtVCRx4KoAdirTOcg9R4LIBuBdEkVdpkX87APOd0NLnnFZlpU6oqd4iZhJ84HzpzUTlw0uxKM2SpAjqz4aToArUXKQ1Iflf3mEQQEtC1O4cUwBiTBmOkO6vrSDqJ/lQxY15FHaFmpHw5FYK6UlU7oG92M6sLu7D9KATQzUKvfSkSf6riSWj3s4Cum5tshFnoNW3P99UloBZ05UNX2DL4clbt5QBdMwXrVKEKgM3v3wB0s9ZlUUi3NSdUO9JdfA28+TdHIsqX3IMKRT2mttD53Dfo+Grt6vUrorbj+uaz7VIsGozTGanfrhD4h51PmPcB66fqM4JheniI0f4eSpZxhbqQiLFTFMgPH2EiVvpjAXXs7gLpGiD9TtDdu4YsCRCMt4Tu9Eu+ckzWBMYC40iVGg1PYJ/SgX5wH9h155tOcXLnLnZfeBHIGJjGvDnmveuml/oULmjWAF2jzC/xYoe44yPssBpevkY4iVUIp4lY7KcPHmDnhZfkHuaPD7F9k4F/MVbrBBNa7V4NiqG7eA/Qnx7QKQ+agM61w3XENUdmiEVX+GMAzveNDXq2FrpS5GKjWxCcB+iCDAbsQrnzvpy8lsDsUlp3s6e9lodlGmkIENAJ7OLLpcZIRjoWRZpYqIXRVO6EvD4xkvLPN2S8ErpOsG4uT4eHfvlzkb+rtZeH7qqmiRBtrG71xdZAZaS30d8MimPRmCx1v0nnFQysGSugM/iEwt2htAj6sEQYsx63o9yZgC9lKRWgXInwqtSaTz1UfnShL/Rmn9ZCp6ctYYShNaCzLmlOj7CJlvmQ6BsvcMF5BNR37lPudeceoUNcoxbRWjfA3L1TUThD4qT98zb7RtkE59V0i8TS16oShhWgO2D1ANUsFh/A5XzuO9U8UzRSWIvu4gO6rU0qDFTPatBsRsNr2ll7YRhfO20D9KqOvcsn1qWl1+K+kjoIbIUrLJq5N1wan0sX0ZxH9zDlGTtNmjnejA8xC861Bc7c/yPJzaQKTqKboLUnCmsaayokrzbhVk9OGX0FFLFEmINpJlEsNJ3z9MqqGFOBtRoichtK9YnWKQEZbLPIkY21pivnXe4ByOenWF/T1LVYqMIcTOO6sTUFVqfiM/+Zb/jjGIcB3jq6jz/5kb8OXNtDtkoR794COyhTjc4ePEJ846bS1TMGtJG+4oAyYDvCgiC+tSNjy9mClX5Gdpt6fBd/6du/BWymerwO8Z1/80c5eJfIwfuh0j1Grqq6e5Qaiip1rxma5CrEpFFGe8h1YVP34oRzk8w15178myMg2nGl8ID5eo7pNEbEGSgTHL/2cfz8T/8Mfu2X/iWev/0C/tif+TbguVtYs+Xrzr4oFU+Wx9idXSGHJIFRXAYmqx114JJaXXxAyfoYKmvETrHEVJev2eY/lpXtKQxn/26mrdk+qX+roG+puFgJaFOJ2+XDxh5uPeRs2VGTpeej3OuQ1raxEpjNZy7lvctSWB4yQlbngHUN2DZbyphKgDXBU9uvtgaFeuCk7WvdUnPCVkwKL2vJZtO4Yu2zwYMUdMUoCYhDYoJJIJwohc46Fwqem9OPfndZVxnTrJ1ZEnKNUEA4P7pQ8Cx8xtQ1WulCvZty6wxByqeWxmJ+PIHIXbOEdVFV2RsS5e69gjmbi0uqhxFhhVReszkzC4nOfakZHTJXPJYa64vlGvMlu81o9LYeqz1bJZJPEuNNkDqrXPL7tOgLN8VkFGgBDHaSYmEZ0vdWCIb30eLL9QfAalV9r75KYRLXKOkF6p/PBNxLZAzGc1WoxJdoobQu34WgaBOeFiTudUm1avD2WcdNsrB/Uxnp8ku1KSx62g4bx6L0O64tleLMu+/muQJY+Q6ft25YoUZbAF2j3BXAjQryx6OV4txdNqxw81tpT/P2Y/qeLV0luVRyAqYS0OB69VJJHqn9P8oj4O5jYHufCcpAlOh0PT5hAIYWMhgFwPExMNsDHi2A554Hrs6QBymSMJdKamLxBSkO4xRbGGOcJviBP/aN2D+9i6/+qz8JjD5XLr+8BrC+GinwD8Y5wnf/X73eERWELeClF/DgZIErt26LRX2qEI3pco3d1FmzY6Cc8JNTBOsJcP8+cN2B+GkEXL2NZL7EmGM6TZlQjbus+gpge/UQe9NdnGBKNQPT9Rx48138P3/+h/Bb/+yfxd/7jm/Al3zvtwEfuI0VFc5oF7NyBByugMOlzlOyAGaZUlfLXbXo9xd4+8E9vO/FD+p+J6CPVHkZnz7Aj37178fXfe9fwi/8xR/Hl374v0FxM8Bb83t4dXtfDeb4pgA1M8qmERWPDIt8hSSaSabKjHpRAdyfPEEajjHFjqxNMg7XMmB8/BZw+DYwZc/lPWD2OaIcrVjcZifCEkscLd/BK4wFWK3xg1/19fjmH/oIfvLr/zj+U7oZ9kd4uDjE7u4+jss5FkGCLVxFgB1QBN4czVDOAT5qXdDMsjlFGHKETG2aocSorowny7rulNa1ToeisMVt6/ZvzW7p3uNL95+5tOwqJhd9jqtvp3QpFlbHoZul6r9/jeA2+dMG6Gah21gI4mahi4FW5BIYt7ezKz3EqSQT0IkDko7pZejojG/eq7XntUJaGhNR19sWDHKZENIIhay4C7KWmRfftySEMwIMUVDIbxSpAHuaLCXGK2Z6I+WFUppSMlxLelMdoMtZfwuUZqVkfWnMag3o6prm91UJEyu9Xx/rrZRYr5L62Qenay1YF7gcPOobRDkzHA2kK1kpZVvpg0qks8x8mWiwi0y8apIK5lpwphLUznfOE7OGumglZYEJ2zsyVU/S2eKqc0//8qw/9RdR23f6FALpfeuCYQXI6RNhhK96TURYiTuBlIqaE1UEvlTnYtu8IpcH06WJD43D8gx9QHt6QO++Sl/ak7iCnMUp1/T/76xmEzJynCzgzWIuVhjGwLwJ6m1KSD0+bQ6zacHrmhlS5HiMD+gTKhykeWk101Ieq+Y8PkkQBFPgnfv4nq//Gjw5vovP3d/Dy/ePsbrzLqIbW3jr8AFuvPQi8jzCpNzB68s1/tT//g+BF26giEO8+fYbeHnvCqJphNWEtmyO+MkTBBPgx//Qf4Cd2Qv4Az/4T8hz461kjcm1iayh53CK/+GrvxgfnJ/gfdH78CsHa/zen/u7wM4V3H14gnh/H6txBMaeX+f+SZzkoYwZP0SIObAY4we/5g/j+l6K+4dH+BM/8feBbALs7DKyS+i99WKOk+v7mCPDK4TpNMVHH6/x6u3bmJ7eAbIIP/y7/jN840/+Lfz0t/9h/KGf/AFgN0QajHC4WuDmZBc4WOEf/Yk/g9/zvd+Pn/rGr8Xx4Wt4/sbzmIUv4fd8+HuBK8fA9es4We5iPB3j6DDBjatjJPMc02iJn/ia/xBf/Zf/Kn7sq74TX/PjP4XsxRArZIRLoJjg4UGEvetXsDwtsLcT4ujoMXb397BEiHtvvoUP3Xy/KBKrKxnmDHZbA1uTXVF6XiyAH/7iz8dv3y2wePg2HsTX8Pt+4VeAeCbkyNF6jmA3Ro4DXKXPLy3ws3/6O/Aff9O34ie+7k/iq3/oh4DPfg75JESKEseicsU4EYUpwHZ5Bdeme4hSZUnIPkTTAoiXQLFU1qbcQVmOVARUfiJLae12GpwX0G2fmQzdAPSKxTIR7gO6quRDr3b5xP1nfs32MwwDel3IqMugMdqcMp70O61zUu6MKqc6PptOsLO9rS4fx4TKmPzWrw7HzXxTMs7adLtsBdfW1OKvnCDROAuCOdkViQW1ziOcNw3eDEryRwWjwBCJ81sBPUvXwi7HYy09LlVKXaozmdmwUIZHqW9XLIZrKKNCSDmmTklipoC++MvdsY62N/q97QkM4VvzOxcC9CCiD2qNxTKRH7XzDNCDCtA5PkaSmoA2f2pVjxYFxmFxBtDPI8yHFvB5PvcBnQ+bvWmFBpUFQP+3dZNzD0BWhFIe3AcG6KYlynbrKbww9MD8cdvfQ0FhQ+McAnSWNqwodlckxg8UUoDWwCFRKH0FwHzoPl1vOfyN93yFpQZsv3hnd+ph1xiFR3JBjxGfCc0/B+hJrGlS4fEKo2gm4PdnvuLL8eGf+wmllO8c4R9/yZdgEqxwPIvwe//h3wN2rwLrMb7v938lvuUX/xcxzJa7u6DuvkPsXOQoxwVOTw9xbX8fePQmMDvG3/qW78J/8t1/R+qp4xowD1McZjleiFNg/lH8yO/5IryIPWy99Hn4og//FeDF9ytIhIFiOJUAVkgZbyGdTLDACihex362BLJ9/MQ3fTOePPzX2L39PL7uB/5HYHIVT0rgNF/j2pg51RRG2+I7H2EhqmiBEaLyFAgO8Oe//pvxXd//c5CiC5MDfMs3/EF8z4/8EEbTbZbCAJaHwOkCP/pVX4uv+9n/Wajmf/QtX4v10SnK4Dl8+Q/+IJDfB55/AcAVlPkIeTRGcjjHVnAT3/mVX4bv+fnvBx4/BPIX8TN/4fvwlR/+VtxfPMILDFCb3QKCq2rxM5g+Ao5ZTW5KFoGbLQcePwauTDE/fgfR7jam/A6T78gAkWU4/hj+1y//XfjCvS2sbn4AL/7wLyAZ7WLs/BZH8zn2r22zpRz+wh/9enzrh/8cRvs3gMcRfv5P/Wl82V/7MLA7xt35MfauXcHhaokb0wkmnKMiRJ7tYJFAKudJbr1g5BwI1ow0QVluoywi9c4IMHAz8OJU9i8J6FXHNEete90LfeVXt5STs9ykrpjJZQBdU7EubqETqLrYSXOR+tXOCOgsr3T/oAAAIABJREFUMkZAp0yRVOWYHTfpR2c/AueWsTRiSQtzo7a5d7erQOjicMTgcoyjxLY53tT1FSGQU3ybdU5Q1zgOfsDUXQP0QgE9X6PIWDslFUBnc6NQAF2bg6k7lUZp7Gh1V+uAbmkyvBkL1ajCEBLU6Ud/BoDeBHwBdJmyDgtdqyxp0BuT5CVSNIgE0NnMfbnS0qZmkRsASH9x6sH0RTprr6LaHT3LwvYTC/5zddz9FIbzWmp9oNan4QiUSQ1efUAEcM06dIkLQYAkleKSLujPZTZY/d+gRML8ekcZt2moQ8qJ7+sZAuduyr37m73jb7HQhYb3In+N8lN6XhxPG+VWmxa6PTO7V9/lcfb+a0BvfjY0b3IdqQOvkc4UsCwqIoDO+gIC9AHGpNwPToQ2/oav+DL89f/px4C33gTG1/GPv+iL8cER8NGTI/zuf/EvtGxqFuDP/Udfgj/3d39WqGxQGSBVHm27CmRzoFyzSQCQHAH7GXBwCoxeBVYlcDUCphRyY+QP3kAUP8I//55vR/TGu8i2buK3feTngEUOMHiLzU+uXlfBTJ/+fAnQhx2tgfxdYL0EDmipxEBwAowJji8A27fw5sEJrl67jhTHuFqWCFchcO8B8NwVNTO5IQ/uIH/4a4g+8HnA8TVgZx8oSVvT+txBeXKKYBYAh/fxi3/ka/Dczdv4zd/9/cCDe/jH3/GN2AZ97jG+8m//HDBOgWQNxFeAeEtp+GwMHNKnnwCzO8B0BNyLgUenwPvfB0SZ0vcfuw984IvYHQbYPwFGa8yTEtu7N5WVePRYHeX0kxNRCfC0vpMc2N8FFk+A0zfxK9/6Tbjy0X+Ff3Ma4Hf83+8CO+8Dnqy0YH24Vr9/UgDvvgl86Dng8BR44xi49j4gPQKeuwFMxhDkHu8D+Qo4eQu4uivjWsczBvwjFqwugfUhsBUhD+g/3xb3faSFIZHHOQoCuoC8Xxppcy8OWeiyfp1CoExs7S/flH812NcxJ2LiXcpCt2t2SZDe++f+c3n4vjHj/21R6xbkxgBLArr0JggCTKQ6KFOZtSMZQV2odldUjLXPFau1Fok4aqu/VcGpmGu6aI3F9t3GjlWxFC8Fc067ynVei4ot5ceIvnS6UdM1ijxBSaCP2b471IwqA3ROvTSWiqt4D8MJKSXrXNRiodMNHaiFbnULNDin1NS3niynIQv9DKDPHeWuNDuFdk25c7pUu1LaWZPkWQ85wnLNZitLrNYa5W5AXEU1O1pKNS7LVdeUNfO3MtB9yqIQjnK3erW2uMx/PwR0FwV0RQJ104jx7QE6Hzb3dML+tlJN0kW3uQY04n8hcDhAb4K5/b/Ph3+e+26z2s8Ddv4cdl2H66jNQjdQ9y1po9zPWujODeRZ5m2+9HbArqsz+cLrvONjYxdtuwdkMWm0nDAqw01F/QixfnSM7fEU2BpjvTrEeCdEkC6Bt47wT3/3l+HVh4/xqBzjC3/pYwCFSXqEf/Dt34zdw9exQ5yY3sbn/9d/Cb/0Xd+Nh3c/juPH/wq/8wv/LRz8ykcxeu45vPBjfwM/+0e/CZ+/ZlH0Je6NSvzOH/7r+Onv/B78oR/8y0B+F//kD34pflNU4GAV4bN+6n/DP/jzfxH7d1/DdDzCb/mBvwnMSJ+n+Dtf+0ewvf8cyqPHeDV6gnv/6pfxWS/+BmSLJXYmGd6cTfHbfvJvA7c/CBQjlEcJglkELA7xT7/haxEdPcbdPMEf+Jmfxkf+yz+Br/2h7weyR/jn3/Hd+OivzpGFOa69vMSX/nffDxztA9eex9//o1+Fq49ewwvLezhJUtx74Tfj6t4uXr37Kzh59x6WN17C5/3Ij+Offdu3I8kyXIsn+Lf/278CLFfATQLqE/zEn/wG3LsdYmsxx++4m+F92RhPruzh9btv4/Nu7yMtd/Ch7/kZ/B/f92E8evjP8Pt+9PuAlz6I+XqC7fQqPvKnvg2fe/d14J23Ec6u49/9G/89fu2PfzPeXp/gi3/srwLb7OiU4P/8qj+Af+/KFl7/5Xfx/l98E3/tP/8v8AXpXdy8GeOD3/VfAfs7wGwfP/9t3wGkK0SPHuMDq/+PvfcAs/Ssy8bvt582fWZndmc3PWRTgRBSUHoVQUUE+QOhRkMVsPt5CV6oqKAoKCJSQlE6AUFFWhDxAwEhEAgpm7J9dqefOf2t/+v+Pc9zznvOTtlNshA+d3LNNZuZc97z1uf+lft33xkmLTrQxZhPYyyNjeLxb3gL/vtFv4fxYgWl08rY+YtPBh73JCTBKEKucyFQITGKHfyAMQeLsQUBc0/F90i8DlIifOopdvMGX8cL6N3+ucQGBtTzGz2JgL7JQrTl/m8hrJMHdB4jM3MCOn9P/g0nm6T6Z9sICgX5Zi+dPWoadLFtK4Cup5p0VbsrLEalyS4BWIO4mj4zk0nq4AyY9/9USaqiTCRwrRQu2wBZhDTqIInDrgYMAd0Woqy275YSO/nxbMcYcSGjQ6J/kkens3JTeu8LgLhj9xLQByuwFgFdJqYHAF3FQlq2j9J1BtAd9pGoz64APYzISFRSrjJfLoBNsoS6MXva4XpczfxdJFYzFD0S4RT5g4BuwOB4M9fNSsrHFQhIG6wn+if9FSnTqAiOjjnCH9BStMzoFZgrH/Ioibos+/Uy9K0Afb3S+npl9nsCeFsdf76Hrq63Kr+fWIZ+rFtaHtC3ztC1y9E6Y2tbAbvFp5wLLEefvRSxFJo5RKKeFIeEFGboSYpGVIdfCbCcLmKaLPG5Nq4//0G4rFVFZ2gK5/7PPmCkCNh1YP5mfPUlT8OZro8knMD+IzU8/OMfw3+/9Dk4azpCvO927LDLqHZsjFz/rzJvfecvPBVnj1QwP1TBtv/zWnz1HR/Aw3//d4FoCXtf+xr4P7gD286YxA3umXjCW9+Bu5//C7DrdayO7gIqY5g/uBeP/9CHpELAstWNj7kcD770UiR7V6R855cs3On7OPsznwPcEcAfVcced/DJFz0XZ911Cx74zr+XFsQnX/ky7Dr3DFz24mfj1j/6HRzav4jH/vP3pNT9+Rc+DHE5wJM/8J9AUgRqC7jj6qdiZ3IYh9sdnPUv35Ag9z/PuQKPeMJO7FlqolGZwoP+9jp8/6UvAxaPIC4X8eCP/zM++tJrcaYV4aFvfyNQ5uy5jZsf/VRckBaw2HEwPrMNd9x+G6YeeD5uKV+An/rNV+Ou11+NNbuJB/3TPwPFHUCjJBMItz33qZhcXsFqu4TSyAS2/+Hv4K6/+GOsTJTxkD9/HeC08aWrn46HN5ZwaBH49plPxi+94zrse+blsNuHYF3+QHz70By2jc3iqt//P0BzHpjZhr3PuBqFuTpmtg3j7uoaOhedhyOLIR71po/i4HOvwVq2gpFHXoHZP/kjxJO70EJJDDNGpJcbAX6KtswOuPAorEeWHv/kt+R+Q+bD4gTDPQV0ESXRvJE+MB8sg/eMWu67DL1vUmrdIzgeQF+vP59fC03JPc9w54fRkKvr5WDb8AJfAF0MRxg06fFklU33snQp5Wt8UgNjvZp8dwxSZ+tdUS15ic7M9fsladNNefK51FVOYSURkqiNNApF3ljGrSlC1BWGIairlp5jeZKpyy6YYRmjicaSvBDAVZZuDMy6JEI9z75xw6OfzLjeBTphQJcoiVGJdpPJLFf6Ws1WC7U6Iy3eaMr21KWLjAZsBRCqS2HUH7lmC/DrvixPSeDZkiXmAV2dnF4PZDNg2mpOcStQUJ+j9tSAuLDetQCG6qNT+S4RQocppxhApyOc4nGo/R0sgRwvoJv3Dj4cmwPiVpC9+d8NoHe5i7kSvPldjxRHRqgmPeZ6bjJiqElseWKcCUA2L6X3k3LWq0ZsdgQC6EykHKDhpYgkQ+dDyV85cDi7JvNrXHczrEpPOUWpehRBPcBXHv4wXNg4jCMecNHX99MkHAiWgOwwvvDMR+Bct4i5Qz6u+qd/kRGWj7zuVdhZWcHI4f0YuynB2PlnofT+zwjd+/ATr8Lo2hK+mQFTj3wU/mPfAl7+wY8CjSp++MoX4oLmAdxysInzb/i2iLnc+tSHYffYOJYXYqR+GW6Q4S4/xqXXXycl/erLX4r5L9yJs7dPwPYrWDqyD9lFl2DyvZ8ARrZjaS3CBDPS1QP48NN/Ho+LXVhxionr3g0MO/jOS56JmfY8ttWrOIoiZq//gSSc333eEzA5MYQfjO3Ek/7gDcD8Gqqv/x2kB78O9/SdGPqrDwOlYYRXPxnW0hxWzjkf2/7gz4DCDtz4/BfhgjEfK1aCmdf9CT7y+6/Fle02FtHAQ774ISBdw34S+G49iHJ7HCDjfCbFN6IQV/z9J4GZaXz3p87B+VNT+MbwA/CIN74DmNkFNBdwwy9ejgcVi+i4s9j+hj8FtgE3vOrlKB6uY/q0XTjrjb+HT7z8aly1XMXkGWfC/5svyrW/+xcvxZlo4K7lGM7wBIYr2/GtxlE84b/eAyRNHHrcszGbslXhYW6lihsnAzz5/Z8C7s6w55X/B2e6MfYGGc75yPuxPDwOp3iaDLJVWLon6SpI0QSTGEumEYK2BvSAFES+JoCVcp5g/a/jAUSVIKh2Vr5P3s916/+ber1mad9jUpwZT9n4Kdu85N7fvd9oDTQTQVyrDSGO61rBD6S1Ia08SoIbz3DfkxK3uORxfTX/Dayzsn5p+1g5e7keuuE5SZVXl+wH12f+RWREKFCmmBIC6FkcIg3bSKIOfJLhDNGb5X8tEENAV6V0pYSojtGQ8qldos6pI8pLKgEUQDctCmkbKIGaewPog/hnNVlylz1RJXfJVfVsH3eIJ1TE5ZmhS7/SlTIFAZ0ZuhplU4Au3zkhEaEEEKzNfaOBW4Bdz/5Rh1kcUQfs4czJ3wqQCbKbfW0FqN2bUM8P6HxRnQldhhezes7Y09KVyneGamnb8ruNAJ3bNtKzG+1j/vgMiSR/451sQM+X3PMs9+MBdO67GloxLRVdnVnHf369/r8p35tb+kQ5At0MnSQrN0HIMUgSLWXxtWHFjlIOcoHl+hKKk8PooI3RuAHsWcE3nvok7Frcj4MF4PJbFpCOTSJLD8CJ9uPrz34MRldDJEPn4aI//ztg5wxg14BwP/7lZ5+Jp0yfjpv3NXHhV34AHJ5D+xXPRjB3B+44YyfOfce7gWAc8IY5JI3vXvMcjO/5NqYvPhfB334CcAIcfsFT4N+xB+WJ7ahHCRpxHc0zJnHBB98OzB/EnmuuxblZAc25EKWpnajPH8Ch6e047/rPAWO7sJQGGGVVq7YXn3/5r+KcO/dhBB4OjUzhkjf/KYA5HH3ZczC2mqC9fQTD7/kK4A5h7jk/i/rRw/je7Hn4pXd/GFiL8b1nPRWnB4exUA5w7ke/BlQbqL70mUiP7setY5O46p0fApJx3HjNSzDePIyqneKST/4bPvfbv4uLjh7F3Oo8LvvcJ4QVfvMzn4jz1kK4K0PS++/Y87ht13Zc8umvyWjQvideiqm1Nu7cdiUuvu4TwNgw0JnDLS96JKy79yOZPg8XvvnNwLSFjzzveXhIvYQ0yvCAj70Hn33Zc3BlvIR99QwP+sB/A6MTOPqMKzFxaAGYmkAbw1heiLB2+gQu+uSfSvWh/tzXwPufZQRTQLyjgm/uGMfDfvMPgfIluOsFr8CZ1aO4LVrD7q9/GcnwNtQwhk4nwrRVVD7zhQwNPd3P0foCAZ1fhToiAfTCPQZ0SSX0At8H6IbslZNe7QN7I7ctsqH3podutMjvGaCbSahjgDI3e8/jMl7feYY7e+alQknJ8nKcy3WkR21zfNl34RDUWSGV1oeBPGOiIr1gBZSCTZqUaPRTNEgbkJef6yRc/BWpK/w7t0JOFwlxVhIj6bQQhx0UyOkQzRTlmibWfuJwpkhwHONW48/KVlV9jHEXZKKqs3MjHqP/pqoM2gtlEwDbqod+LKC31cCcMW4XLSdak/JGsy1Ri6KLUmY7AmoZ6feuD7otLa9URTiGUYjnka3oCmuxCwaGn8jt656GbFtn88zoCeibLehbHdBWfx8saQ++3oAofypipFK0Er6kLi3w91GSCUGO3zL7rnkDNMLYhOTavVQbZapbAXpeU3u9677V8W+a4dKPnCOE3Ul6o97WI76prFvd9CYwUyY/6iFiqSoP/oNZupzRnJbA4HkYFJYZfP1mxyelSj0mvGInssDSlIQLb8CFLuoBeieswx71ESFEiazpu+r45uMei/Na+3Gr5eKKO1pojzgokPC2eCvmXvxzSOaO4PDMhbj8ne8DpscBuwks3oUv/8LT8Oih0/H9NQcX33CjCLfsf/xl2Jmt4d+KwFM++jFgG8ewSBpL8dVffhp2HL4R8Y4ZnPdv/y1h/Hee9khsWz2A+pCH3e96GxDVRcDl3//sLzDUamHHD47gzAlW1H3AK6LdWsPdsztw8b98FoewAzE8TCJAGUtAdR++/bJnYXaljtbeGJWJbZi67k347qtfgBm7iT2tGA//5FeFWX/4aY9DMfZwQ3E3nv6OD8u+3/RrV6NQvRGd7dtw8T/+hwQhtz/3ySg2FrF3ZhYP/9v3AvUC/vMlL8dMZwHWWBnnvv3daia3vSYkts++4rcxboc4t3UXxuMOlg9FGB+fAjqLWJ6Yxjg/v72Gu699IkbqHdzuXIgr3/ExYHQI8Kq47ZceCH95FfumZ/God71P9AL+/YXX4KyGjagW4sJ3vhM3v+434R/Zg2R2Crvf9SXAK+GOn78c5aVlHJkawoPf9SFgzRNFvE+/9hVIl4/gYe0UEwtLcFoRFksObjpvFx7ztvcBSyO488WvwI6jt6O9fRhjn/kospEZHIo9jLqTqLQiAfSkbKOVA/SA8/LMfwprCNneEbLcxhl6HkjyATufA12DzNW9zaSQQKR6vrShiWoUa99uYVgryrcSyu5pYOSfP/47PxY7+OzxE6gnstEzyt8bwMi3QmWt1La0zLLprGdsUfk31X5V31zr2TdnZm68zw3fivGQJ7omDkh+U6BuzEtUsJHQ/pfbRIblxSUszB/FhedfIOqAE1Pb0OqE8IOCVE/pzJkXsuFse6fT7il9qshDXT/JkC24XqAqr1EEuheSFMfnMG43EYdtFIsFWfxEEEayc/WtFN8cRLHimJlz2D02w6BXf9FZem8awlz/rbBjq/V98O9Wqx1neXN3A+j8QO5cvdGQqIlEOOklwxbhlZaQG9rwXAXoHD2Qb2baovSmsn599rTalVKF42vkdVSI+zEC+noPmxEjlUKQdoviURDQ2wLoUc8QxbERhkZYZtNCwbHGJuv0jPMPvIl6fxyAvl4P3VxTqa50AV1FtUZ0xtzU+R76YIVlfUBfH/QHI//BM6y0ASykToaqRUqcAXQLngA6v/VDxDXXidBADWXW2Q51cMNDrsDO+hzCs3fjos98E6uTJYxyrGplL/Y+9acxWy7gpqHteMg//AOwYxSIVoHavGTP0/vXsN+bxEWf+AIQFHHwiQ/HDOq46fztuPQdbwdK2xAebcJvBbj52l/BWfW7Ud82gal3f0TY4N/5xcfgAqeB/e1VPOCv/xyLf/0mrEYxvnzz3fiV6z+G8EXPQWdvCH+kgAgOAj/DzcMVPOhzX8CiNSNjak7UxrDbAKKjwN5v48aXvgq7O7OA5eO72SKskRTJwgqGL9iJi9/wdvn90vN/GfFCAzef/Ug85m/fJ0z6rzz/5zBrH8RKpYiHfuAGwPHxrZ+9CruKFn5YHMJj/uLtQDKEf7/mWmyPlrEUNvGYz34BaLXwHy+5BgEnXtwiHvf3b8YPfv5nMOtR+2YWyaGjcJIYhwIHsx//CjA+gu/94mVwlzpYHLkEj/zQF4ARcgGOYO8vXwJvpYo7RyfwiH94vyyqX331b+D0xEV9YQ0XvP+DuP3XrkV5ZQ/uTi389JdvBVZXcceLnoSpzjLucop48Hs+ght/5bfRtlzc3pzD8z/8fhx+1nOxox0BhRLqSQs3jHn4uQ9eDywV8cNX/BbOXZvDnvYKLvjKF9EqVBD7O+HCR7FBRr+LJMgE0HmrScmdgM6vQAG6dS8BXYChWzLvDmh1VUAF0AXAVdIla7WpiGlFPRm/HWhRblbZ7FUle2SxwWcrvz0D4GZ96gYNamivr+A/uKZSJY7fxpDFAL3sX2bBs6lrQgU1+nvon+xXa/Gx1dVlTE9Nol1r4O477kDc6WByfByzs7NyzC267RULUinlV4FtmyiUAIJz7bKvOj5SP3uATqAlllERVGiNCYG9g4xiRUkk6xoxTcQwmaUb+VYN6mw9i2LLMWO7SmdFSaKb6oIRE8+tdSaR3wQ6ThjQm61IAN1M+yn7uJ7qF08O+8iUrqMTQztM0Gi3JVPlDrs0OKBcqyi92VpoXkVUPCHcITmRUiJRmZ8Cc9U7pxf6yczQ8+dq3bKLEYXhqIHup6sicg7QMwtRmqITJ+hEsbQhWI7ncZuxts3hfGM3scEKwiCIbVWy3+pzN/t7nuWuHrCc0MwxwjK91kkvI+cDbSwHNy63m304pqQun6cJQetk8VsCurzAQmyzLCpiwKCeF0vuUopkyb2WoLOwjOD0KZlHCtMq/LmjQDKC//vEp6J5160YvfQqPPQznwdoFMbnb+kAvvW4y/GgXdvxA7eIB3/gPcA2FwiXgPoSvnf1CzF6y1G4s+dh9lOfV2oVz3sBln74P/jheeN4+PvfA0yeRnUbYN8KDr385RhfuAtLoxXsfNs7gTN24vs/9yhMHNqPHTvPwOEDh9BsRkh2jeG8T31E5GTvuvpZOCv1gXYZnVobbpDgpjDCgz99AzC+EyiOAVkbyI7i3S95Ll78xj+Vsemv/MzzcfbsLA437sbs9gDp/CGsTIzjko/+JwfkceRnn4KZoIgvl4fw6Lf8jcio3vRrL8Zo/Q4kE+M48+8+zugV+1/yTBQaq9hbGMXlb30HEAzjm796LXbZEartJna/6zp8/tpX4gn+EG7ddwt2f/adwGiKu1/5YpT3N1BcVASyYBhY2jWCyTe+H5jagUPP+hkUVlsIz3kUtv8me+VnAJ3D+MFzLsIFFRut4pko//Fbxer1O6/+dWT75zA1OYXT/uT1+M5v/joutYGD1QZ2fo4VhybmXvhYbFueh1MYxf7bVzFZHIO7+3T47/0jYG0RC0//VUyNzaBxywFkDxjC92eHcdVfvhko7cCHn/5cXOn42F+r4xFf+hLS4ihCZ0pEZ+z5Jfhjo0i8DB2doRPQfZLiBN1riGRsrQSLSnsbfG2VoYvc6TqALhQu3bITVbKUWbC4TigvDFk/2e3n2Fwv8xt8ZvLPnNkXUx4WCVRKl26iZ58HdpPx8/2SuXN9TxKVoGlRMH4+M15+m565yeb5NyMgptYbZvC+6i9LFqxK29QuoakWGexZEqEQFLA6N4dDe/eh5Ho4eugwrrziCiVVWCgg8zy0w44cR3moIitBo9nUY9M9wmLek0MVQCyZ0qJbn8f2aaeNdr2GNOzAd2wpt1PJTrwydIauQF0LzDDoEK+C3hrWn8zQQlVL026wzp0oYG8UeHXX2EaTWu5K9jXP95YXyOhWKoQw7rjleGh2IqxU10RfpVQqy9A8F+VuiYWRjIC4mglUblrKFUpeJzcjwUEx4pXwTD8BbrAMvRkobXVCzHvzr+v9WxETVPlKS/WZ8ogW1ZcjITmDY6lRjBYjTk2EY+hGR7l+asj6e7tRyX2rheBkA/q9K7krZsVWJXd1K/UDd/f/dQC7Xll+K0BXgbeFhHoAMnuhAJ3RFitKdDwS0hy/KULVbsAaZZm4DRxu4L2XXYUrzz0N//qt7+I3bpsHpkqIDt8Bb6qArz7x0Th3dAS3txI84hMfROivwp/kTPQSPvfsF+Dh7hRuP7iAB/3rp/CuF/wKHrZvGWdtG8N3Kg087Lq/V737kRk27/GlJzwRD54YwlKpiHM/+nFgdRG3veZXcUarhYWjDUyNTSMYHsEdC0dxzof/ER982TW42OmgslSDuxZgyC9idNzHUqmCiT96K7D9bBGhQfUIkM7jX/76Dbjzxu/hVX/zD0BhCl9/2UvRRBWP/avX44eveiHWiqO48o0fBKbOxI1PfBxOmxzFxOv/ADj7LHEh+8KLr4Z78AeYOO10XPK+z+CDL3spLq7vRzlsY6U4hYe87o+AqXH824teiN2jo6g1W3jgX/wFbvzDP8f07fMo7Khg/KOvxdteczXGbl/FY6eGMLmqgvsIK7ijOIQfnHUVnvHsa7D3TW/A2qF5XPK2fwROuxhwxoDaARz6tUdgqHYY37kzQTB7Jq76p+vxsWc/D6eNDuOKv3kLqD71/Ze/AqN3HUDptDMw8cd/DJwzg5ue/RjMrC6gsRDizMt+GjiwjD2NJZz7xffiI9e8EI+ueigcXEJpcgR7ojqqD5jFla9/HbBtFh/7td/AjtUmaomDJ73vw8DYDiT2CMJOCmttFYWxYSQuyZa+rFCEbWoFqf+pIxZAp8HLPQd0pYZmWNJGNdGU1xUHh6AQx1EX0E3bkoDusmTd1cfv7xVLMjUg9KRyK9XvZSuxE9EjwJDyjNRsLqHrdFQr1fMEZDntY7TYozAUhVED6MYelUCuCMRpt8xuKr6Ga6Wed5bltei/dDhZAicXy4bPIEH03G2sHDyE/Xvu4MAByp6PW753E8476yyccemlwCgnPjykraZMXonPvcMqciJCMJK5GzKd7q3Lmiv9VRKhGRjRIS1G2GygVa9JD73o+ygFvm5ZMNgwnub0YqAoFP0YADcI1Ej5ButbHnfWW+O2wq8T/btVb3Q2BHQVwXF0i77GKjKpt0NU12rSR6hUhrqD/ALoQnTTWZ4e8PdYRmG+qzN1ubDaxUwizZMM6OsDubnxNcuQZSzdITBCD0qwRHs4W8zQKSKToBVHajZdKw2pAKw/Ql4PpLe64BuVyLYi9W1WWtsqe18vQ99obE2CMU1u7M98NAprAAAgAElEQVTQSZU8lhSXB/ENM3Ru714AuhlnUfQSstsp/6oe1EQEKWy4MSeYaigND4k0674je/C6l1yL85dDnI8Ujb03YteZZ2B5eCe+uOdWvPWmr+At1zwPP+UWsXjTHkzv2o25kTKe/IG/QseKIKKucyv49DW/BQsRDm2L8JK3/g2+/qI/wNK+g+jsdDH8wN14/O/8oTwv733xc7G7XMTann2wJrbhS50Qf/aB9+Jfr/4lVBpNpMMzWF3toBjS1MhDuzCFZ7zvOlz/gidjeqgCr12CF6dYXNiD+sgwRp/0DFz6C/8fRs45X/l/J2v40xc+C7/3nrfjL5/9yzi3PIYks/G0d7wLsKnHvowPvPBabNv2ICT0Xjj8PTzjbW8GzjiPq5HMa9PA5euvvBZJauHf71rEFVc8FMW5m2HVa0j8bWj7AX7u79+I9157DbLFOnbtOA3LUYhnvuUfcMPVr0bLbmN+Vw0vfMPv4muvfSPS2w/BnVvFebM7sNZcxM1hiif/27fwwTf9Hbxbb8Ez3vlOYGJc7GtQZT1zFV972jmYKDRwaHQbHvOOj+Gtv/Qa7DrnIjztTX8IHD2ET7zmt+DXGjhrahq3tmqo/fRD8YLXvBQff/6zMVJdRch+ZjtGxSqgODGOW9oruOZ978M/P+1qnDc1i3atich30JkYwqpv4ym/9ev4xze/EdH8HNqWj+mf+hlc9uRnYPbsi5WFuxh4REhttnJIfHLEwEWEZXiLOS3RPSANE9nGY2ubZuiadGsydCmpKylKXVpXGa0CyEiydP69C+iWg8ANlJ93DpRNaTyfXfd6u2rtk6w5A6p1Tn5oKW7d886XxY1vufR8KYsdx11b3Zj+BokK6Ae3b/bBrAP5bXb3VUyGlK6JqLExKxdelQOfY2wAmisruO1738P+2/ZgNCiiQqJltYba0jIe95SfhTO7HZicUKDTaiJ1FJmZap9+sSB6KV2emuZxSaCjf+kHJYTs8dfrAugyqmZRtsKDz6qDOa8C4lrLXarVanTN1iN2Gyck/Rn64Lp4ooC9ZYZeq7eZgPZl6LyxjIuaZOkih8qoB5Kht6jy47goFDlDyhI9gVyRp0S4T7JyEuvUrKEBdOWganouRve9nyhwMg/42JK7slhSGbpq+Sv1MfWTinhCkLMc0XjvUIc4DqWX3mXDS7nr3gP64HEfU57eAJ3vC0DfamxtY1LcPc/Qu8ebk2gcBP6tMnQD6HJ/KZcdpW/OINSn95aN9moLE0NkLANhqwlrmPPEbWCJ4jL7gIkAWFlQsq+cQ5/w1HZWM6DJsbcAqC0DF8xglV4uUQdlMqAbXDVqwNCiUjRb2gYURoF0DuisAdvPAjo1IJsHWnWgOA3wfR7V5wDs36NU0IISML8KDE8DLaqubVP7sxPA8hGgcpqi4mbLyjmErm5j22VEOgvbsDkcXV9RVmGUXVw6AoxOIq5lcGemgGyJOqvAEQcYHwUqy0CJD+oo5perGKsUkc0dhl+qqEyT8+3c+JGbgaltQDwm2bEo14ms47jiJczPAdOzQFxWEqnOPiCls1wZWGxIsHDb856H2dEh3JoAl13/eVGnQ1V5pYdTYzi4WsVp1jDceBU/eM4V8MI57BkbxlPefB3g7AaGZ4BoAai4QK2hzgOl3KrLwLk8QSmwynNMpOX1anIVB+Z5/nYAbXqgD0EG1ye2A3NH1Dnn9Z8ZBpI6EPBJ9tE82EbptIvULagZoNXVOQxPjIgpC7+l4miSaJGEJaAze99YWGYrQGcPV1ZfCSAGe+UKKFWJO4YycuqV3AnkBtDzgJkHdP67r2+tM3QhsaUZVpic5Sus0g5VLVGuLUHgI4pitNtKf71P+Y1Oau2WrO+DmWg+wDCfb57nbtXAdpFw7Es+T5GlpQ2rBlPgpSkai0tY3H8Ad37/ZrQWllC2HGwfHceN3/gWdj/4gRjb/QDsumA3/BnKC6uaHcv07TiCW/ARS5CkZtjly3ANZMwN8PwiGvU6GmtrSDptCSQKnovAtuFyn9jfF5a7JsTRrMtRo9syuubz3xt5TxiS48YYt5WOyokCvlVbaylAN6IGVChnj5jOY4JwlL1zJUOlGUuHDxVPvPY5VmQpdUAyfiaZulIgY27ODF2yO95Y2uDD8Dvl5iTq66/1QOxED2i9CGa9LF1uevl8uQVkbRBnRhkFUU81BQGk5G7TjgNoE9BJuNDEOBVZH9/YyEYZep6FakBuo2hvs8x/q2x83fduwHLfiBTXHT/UGTnPnEOf4IEMPR+cbHQs3d/rEcB7UnI3gE4dd1nsRTSAB2WhFThow0az3sK2SlFM1uIsRs1vYpz3LElPlGrNfLFJRSmVhPGm1gK2F7dhaikGrIqSK604iCokR1kY4kLQaMHmjDXtuexloM1F6UxV2hfXsDZA69KArqmLyITWRhczluf4VABYW1JypcN0eqsBLVuBfjKEqF2Du1OmZJVLGytk2YLIrXaqLvzp7RJP8PiL1H2vNuA6E+rYnTVld+pNIJO4Y0n5lq2OiBd6e4rEwAhhtYqJkRlU4cFDjNF2Ciw1gOIoUKC+9aKSwj0YK8nUyqIozbnZBKKjVXgjZaVlThZyawH/98VPRbx4GIvD03j6u94PHDqMxd/9fQwtreF238fFX/48muVJlGKq8fFYaS7rotZOMBrV8T+PuwS7rBrmtk/gQW+5Dhi+VIhsWSFFFC3B54nliCola+tNWPx88l7WWrCGhoG1ZRV4sK/qUWiI5ispJjGqpg0adMtTblgI14BtDmrtBQzRpY6BVnMEsNlSoXpsAn+cGRlBm31r5oq+WiMUZqg+ThYLIN0bQBedKg3o4vnYR35T66oCaJW9C99JL5lKp8yBY/XGhs1ztF6GzE/iekOSmvS5kxQtTunolpgB8XyZnlNMrA4QzPk+s16xDM+13gD64DOff57NdvP7xPezhRtmJML1Rp5FsTSJYcUxnChGmUDaaOL7X/tvzN+1D7Mj44hrDez5/g/hDlfgnj6L3VdchrPOPQd2paykg7MEYRqLmQr9OYxZpmTmeiFUmGChUW8j7ISI2m1huRc5Tuf7Sk2YV1bGzthD1+x2EsRlbM1BqgFd68qYLeeWWkUCNx/axQD5hQowjJ31Ruv3ieKfVV+rZ+oCmuCU5ZhEmNwC6uwbBQHCJEW10RS2t1csiTwfL7DLA9ZkKjGQMyx2XaJlf4U9ddM/NweigqVUXn/veuibQ9lgBNQXMZOh7ejyVh+gK9F+kjXYmZVeuQC6Krm3+UCIKbKa3D+er80AfbOHYasMPMclO57d6HsNr5vqoZsIUxEZu7yHnH2qqq5otT8zsib36mYl9/5d6j8H6oFSXpz3jOXeBXTxBVcWwPLtWGj7NjqitKwS4rjWQXkowEK4ilGW05oklHE1L8sLQreDBbuNyB4WUt0O7ldVZ34FC0eiZTjFAJN2CVkUoyNV1jaKYuAxgpVmSRK/cTKnuGPk5LnAWtCUZZfDdG4KUDqdoMGJL9gJYmtN+R10CKJFJG0H6RiwihCdrI6d1jhQJ9DSC9xC1PSRBGXQaZW76CIi3x2o29wdIGhKJp/FruBYx6GYaYjKKgMMF4eLIdroYJbvTBMs2B4qCDBSb8FncCPeC8SwDsKlVfjlaXSWq3B2eaihAy8bRYnPdsRyfwupF8OO1/CJx1+F87dN4ubEwjP+8q8k6P/e1S/AjsjGvsDDZZ//FFr+mJTZCyiiXl3B0MgYksSG06zjv57yKMykTaxMjeChb7sOCM4Uzfiq00S57Ig3Wrteh1eZVnaVzZqS6nU4qGjBajO4Ui20OA1xtxOi5EzB7kSYCMoi8V/kCWuykpFhrnEQIxOj4mjHzoRPJRs61lJKlzc6beCzNmx6YPN/dJ9clmFJpjlOlSCh0Fauhz34EG6VoXNtEUGrAdBWbPb8l8r2eiV5PqvKi8K1XUU24xy3digz4Gn+n8+e9OKjuMs6j0RDQ1Uhu18DFUeu8fkxNL5OqgVSEVMz29JCNZbYeluq4qC22gN0Jouqois9edeTgpoIk+mKQMpAg4GDeCWEmCgPwW518O3/+CqipVVcevZ5+PZX/gthtYbEcTBvpTj/8stw9vnnoTw+AocVGHoKMEgPaK9LiV71SCpAV30OhTo2Dhw6InruvIrMysu+h6L07zWgMxOXvE2T4QTQzbcNy+P509m/xrTcyZQWwrHrW+4Vep5e31b6D73r0W2b6Pn1XPorR6DqD73PtzqtWiaD/2Iqzx4GlXGo254hTjIUKxVxRiKYd3hCPB+270u5gRcnYP9DzwnSqINEGJIZhNBgWfA9VcLuRkl6j7Q2vZxIvn+jr00jFN6kmsQ2WE7fKrJRZ5kls0iL6ZjsXNnySMc448OmKhTsybSjDPV2W9jufNwohCAlKC30kL9wWwHxesd7vGX2/A2j/MY3Pn/rVQDMfqrWQpeS0/U7V20RdaMYLX4TkMm93QV0XmdlLSv73j0PeR97s2+93/UHIccXEG14f5gpT902UekGkDgq1DA1FLFUZJGU5gsM0ziDKaG1KyX6zE6lkhyqUE4SdhNs8LhiBn58tT5fvB9kxJPlaclxXSnHSklWTrCSeI5tw7ZQmblgjtQA+Rq+QTdlZdVR5g0Ut4u1raxP+Vp5PtS8MKGHKob8fBU30B2Kt7KWnDI7QKCgMq7FQdMMLqMLthkdegNmMq/PX4RSR6NfizY00Psu2bfsJ/eJlYZYbCctePoY2Aag+QqBNMVfP/dZmC4Xkbkenv3qV+Hf//qv0FpcRAE2llj1u/A8PO1lL8fQ7Blyzpcbaxin9/pyA+969Wsw1Wkiatawyjbd9A4874//EhgeU6V0fjO1IBPZUtLTvWEvVf0jOUsv27K/bVkb2Ifl+qTOnGxGrk+K1OV5UBMacr9zljxvssJWnKTkPGZjeam2I5cjS1Qv+jgrdOutT3JURqlSbbQ7lqbAO/9c52fQezcZJbv5lZ/73qjEnmefmx66AJVUCEw1mmfD2Hz2xuHUcasKgargJrDSFC4BXStI9vaj57jJ7F6tDSxb56TBtX32cLmITqspZX3qnKxW17BWr0k7d3JyEgXHQ9n28D9f/k+MwMHZo1P48ic/jQm3iLATYaHVRlYs4LxLLsTOB5yJ0gyrSYE4EVamxqUYRDEYr1BAs1ZHHMayZq0uraDZjpD6Rbh+QXDISSKUHQsV34ObJpK1e6zEiSaLKxLPKaXPXQ+p7crt4gQbr7+qctlbudQ/e+uh3In6fxX5WmrWuRauqRar+1buY9WZUR4kfC7pYyOVGz1RFkaNTHTKCehd1SGq+2SiY257ZLaHqHc6iHkRaHFHQKcvbKpUuVjylDI7H3cBdAXqzL59Pic5QJd1S39zx3y+98cF6LK0sRTHxf1YQM8yuiyJjJ0soK0ok3PB0rsQSRwGNcptbaMMfCMguu8AffNPGAxs8vvZA/TejddrIqg7TUWYpsKiKjmyAOr5TpclZAPoOoNXAYMBNhNBDp4jc2PfO0A/kfN76rX37RkQEI1ZOaDyUgSsrQHloir5r60oZzN+c6qAlrU7diilLcvBUqeFCfIH6h1g/yFg+3a9cNrK+GVoqPf/LJUz82Tri2IjJh5S4dim68d9ccSDwXlfj7pvAd740zYCdMVVMsDZD+gKRPVzkhOVUcCvfk+Q7num12Fb87VGrc2MkKmWowXbVUpnSjaEz6LUWaXdmOcGqc9j9ZbZuQJ0m4YmzOAV+Uj2R1qvusxMHDQJgQF0tXtqLeD70mZdxsUYl7BrVm+1ZI0tDg1hctsUPNuFm2a45ZvfRjS/grNHJ3Hb176F4cRC2o4RWy6acYzJ2RkUJ0fgTQzDG6sgChyMz85gsV4VUGbg1G610WK7JrMwPjKGYGgYR1ipcz0hwpENQUAfoqa83KeMiNVaT0DPHB8JQV0AnaQ49uB5QP3VlPyKZvhHvdisV7kw17c7Y6bFhroVE3mpBnWdCKi2cA/QaVWhrFw1oK+0G0qvjq1xPYLGiFQqKmmG5dWqzGCHLFOwbxIESpaPLD8RtKdcnqpS8VZQYG4LuYDX1eOZWg/Q9e3i6RG3jR6FzTPtXjRzjzJ0ORV6DkWz1SWokRtbReWJJsex5E7+QKMTCttdCBEyw2lmQ9VxnniWnYvg1plV3AKu1dTLJl/583dM0KEzdKPWxs0YARmVhaseUJcU19XgPwXo9wVQ/KRvg5WD+tIyytS7pqJWrQrw58qS4hBIr1Epfsm/XVeEQewyJXhtqRJYrWZPapqthWFavLI03lIgzv64sKFV60uMk3R1wlQ8epyck3NGfxSArhb3PMO9v+rWz35Xf5MKgc7Q+4IMDfZSYtZrihlVM2dIevMEC4dS3qbqoFZxIpUxFMmvHypDT/oA3Ql5JXXm3hW3USNo3YoJAaeLcr3jIqCHtZoCTV1zUWPBKUrDwxifnBC9d/JYDt9+B27/5newwy+hdego3EYHVifB1NQMFldXYQUeGkmIiFLi5QCha2Fs+zace+H5EhwcmZ9HuxPiwP4DODJ3BJdcdAkmdu5EOjmOjlSUgZLnwbcBl5Vnx4HHYEfG3mwF4K6LlOV2/pTeOuNTpjcD7ZH+S7fhTalOiTL5Utm5OU+9n4IpunyiKnuqJi3qrjzzNp3pDM8ig3UkDKWyoyznVD0po155wpslw8oKGbTMRl2Z63N9XxEEuNCzlMeMTZMNpOTOLJ3zkZok53naHMP0MXI/RYlHFXw2POitS+c6YMjdxH2R7abPOOsWquQpNz9vZJ5guT5qZC3mTLNNljszdPbPY4Sc49TuciI80CWJ3X8Bfb0KQj5DN8fQy9BVJL1Rhm7An9IWpzL0kwMk9/etdgVN+PjSK519S5LkxA+CmQ2AxUVgfEx5ucsIFqnFRbEpTeMWyjEzJLLo1egoy5qyUnKFI6CrBmbX1ELJMueCYAVtJ/VUnUxAV3nvsRn6MT30PtnXXsm9R5pTa1hPU1yvabmedrcfq0extHPHphn65oAew00iydRF/EYAP19S5igmK6A9l7N8dYG44Yr8KI9HNVE6nLdnC6hSwcjYCALOmJNdv1bHlz/1aQxHGUZSG1a1jkLmoBSUsby8KvfQWrOBZhQitoFap4XiyJCMpI5PTeHw/DyGRoZx5Og8Dh06jMc+9rGYecC5aI0PYS1LhAs2VC7J/HtKeW9KwdqOSJtrJR81qqYFZqgcR7TwyEHqHvPW1cb+e9do8fcAPeW50mm4PmsqYCAZUpVRFF7KuWb/voBUKsn6et+tlV8THkQYIeqE8jOjz3eSqqybwgJk/nmuovDLKJcCYjHFEZ6nGl0zGbprMnRh/2gBFx2J5B/B/sLOsc/lVoBuHu97lqH35GmlaqTMaaXMrrTubAFy9mJZoWCpncQ4jrBJQMOHRdvO3l9L7vkzulGGnu/1nGiGfgrQTyqW3M83biEKM3gOyVmpaEq0lhdRpOFKu6kAPQjUgsgsh6mg6yPWIbwUK9OGkJEarSYqxbJITVfKFcmmyOXxvUAzIXK9xZwymvrnTz6gn2iGrta7bl+rz3zELO6S3XVZ8r2ybPf3sh5rl0mJLE40Q4/hZhEsKcNrsRr9U9WF8y0E3YPPlYeFT0K3NSZNoj2WKXc120JQLqI8VFaxXRRiyHHwhes/Cbtawza/CKfeQilz0Vypo11voVAoiuANuV9U36s16vCLRSytrmBodBRHFhcxM7sDzU4HiyvLePwTn4jp889Fe/s4ViWEsKRvz+2I5De5U2yrytiagJzMysu/dXxJjpibF78dFGaXyzOYrvb+X01U9YIAETmz6fRJZr7WJLAUz4OVkR6wE+AJ96yPl5Clbg/Qvzy3IiV3ycrjRL7ZE6cUnk+tdZnL8xAEgQz8MyMV73QzpiZcG60KR/CX+T1ticoIJgfo3UdPR2wqD1Ys642+jg/Qez2lQWDfbEVU95wpX6mTzwspJQzNcCd4E9QJ5J0kkfE9/o4PgrSKhDF5/+2hm+NfrxXQHTnUBDjTF89pV22Zodt6zK+3ffWJp3ro93Msvk92zyIRWa41uTL8Srh+SJuNvJxYfCBo5MReLYVrisUiQk7VuarzqJpeHekFl9wilteWMD48rpdJVbZVqhY9gpAZK1U3Wj917D45rIGNnMwMnSfPEKPyAHi8GbpUPHLmLHkwzwN6PnM3h8eVT3w69DK4Xg99swydQO6RVJwpQO//DAXoXCPNsai2gWH0K8yIWx2xq+UXAZ2cAhq0BJUigqIPl2JAjTpGgwDfuOFLiBaWELRDZGt1eJ0UJRTQXmsicH10Gm2pMhf9AM16E4EfCMCzTXPo6BEUh4dQ77Sx1mrgQQ95MEbPPQMTV1yCTjkQaXORe7BdeEERrlcQzoaQ1LRcu9h8O1zrOc6mwilXJiByweYAmhkGkV4V1fHr1yj31FzP1FJgnpKQ2QV00zDXzBEBdq1sKoJGxf4M/R9vOSCseyX+QmKAhaLnYahYkJ4Ch+3LQSAyeBy0T+nOQzKEWKbySFXJWSmJKSKczKILKc6WsaheL0XfSrmH0NgH3hNAN/udL+OcOKArMpwSHlCZuVpo2K9jhp4JiLPczt45x9XEK11CR8UfuD8Den4xGvx3vuTenW3Vxjq6kbElKe4UoJ8MCPlJ2aaaIhB74TBFJ2qjMlzSixa5t2TYqx6htr+Q5SuJVHW+1goROjGcwEHgUPFMLZI6HJBybVEy9HwumlMXPOm5uQlO+1OO+5IUZ0ZfDens2KxWVx8GMl6TobOFbibcRElOl17z5fXB33WBnms2S8ySNW+eoQ+S4gSckwiupQFdbKV7n28ydO6TWUsEzEwPWN8ltCgVZ08625GbxLwz8OAXA7iBi0LJx+ryAoZ8F/N774bTaKJ55ChQb6K1WEXFLqNTbXEoFK3VOpwoQ8ktyL9924XvFWTMmKX8lBWkLBaZ6Mkd0yifPoPO7Dgmzzsb27bvQCeh0WACt1CGE5S6I3WG6GdbHLMmmBPvzHivno7Q2bg6LH2/aCXA/NOcH3NWaKNvYr0Yi2W3lN1zcw7SbtHn0Zw/I0hEHYR8D/2f7l6Vq5myxE7GYpKg4DoYLhRQIUM1iuRnpRAIExAE9CSWLJzm7wn9alkWyAG6Mg6gTq/K2OUGGpiXU/x7/iFvTnDsQrZZhq7OgcqQ71HJndmlJsNJe0ITRWSkWRNwmJ2L5CsBPVbz+SIJq5KHn0hA72bT3bG1Hsu966qms+ytSHGnAP0nBXxPwn5mloAzNabaUQIvIDiorLvWrqFSKKOTdmRO2oeHtdUqxofprqZ4bvwKdZucj9PqWh2lUhGBVPV6X8cWLXv5Tm4E+CQc4I8O0GVd34AUJ2vbBoBuk30tFdiepWk+UzYl977zaeRMmaDJ6N3WgG72T6Z6pF/OqagYSDryUwhzeUA3I1s62lCdEcPnNnuTIklDSQJZ6eT8eZKywuPAK/iwPQtOYGP+6GGMlHyUbGCiUEDj8By8KMbq4UXsvWUf0kaMiltATGCPbVScAlqLNXiZgyRKxIukUCmjGYdYC5sC6u00gr1tGHfFa3jI4x+NSy+/Al5xCPUwhVscgu0X0SEQ2KbNTLE0lZnLqKhEnzITp0cXFcr1f2myWt+9rBtEMuVLYS5VPlfFYUWvUwmj5laYcKhrcmZuBV1ZZiyUZ7m/b18jkwuR6LlCGbAHAsr+8QQODYGjdgUK5gujnXOv7K0rkxVRUuKBilqRrfoMWvpV8ShVOVoumlaKU5EaozGWOLbqoq9vOGDOkbLy7J2xQWKI2A/mxuLy/2b2QPs+EgDJrGR5RinDKVk/phEra3XJypmpK7EddSHFFYhBi87QzR4MBiBbabHfu7/rcswmS9l6GXoe0Bkdm2DLlNyNuEyeparm0I8dWyMBsqfHnluETZDarSgN9jnN/2/WcDlpa/SpDd8HZ0BhjI5sWS60KUSlACIveKEnm5Vzt0pB9CSJUSvKPb/6djBJjtGvUPmKrBzdF/OlMkJ5clvom54pVS4fnNfO7WNeaEWXmxW26ePJiVOdOMvdmFj2Pn9wrdssIcprg+QzdFV6V/WS/naDWm9kP2U+P0HUqctPUe3TpDh+Zo+4ZVjZsuj3y8RaCTpRHZatuFpci2Q9JyeDZWeH1VBGf2wDR3DTCIU4hp9ECMjvovZCUsCdN92GI3ceQCl1UU48hEsNeG1gJKgg7lDdjj4cMTpZgmYWoY0YqWuhXbRxZ3MeVz7hsTj/4gcKiPtDY7CGx4VP0OzEYkomWiQyqKF05sV/RG57C+3Uhkd1Oj1TznFv9tb5ev7bdfOibQq7pbUgpZVEdFp4XuhL3w4juH4A3y8K3jRbHZk2oPwuuddhWznbcTKU93yDNJWAOih6Dp2X5bp9rW6GbjE6ov2kTfVHS4B8pFiQf5c9B0WCGF8j42oaSFly1/OGkpmT9ZdTnuNFNoYtXR13XTaQGcw+P+D1n531yujmRlPbzxELciWn/M082AfTASM8i00GZSEomvUavAXAOT3TUUQLKbVrQBcQJqNfAL1/Nbm/Avq6wM4hlVOAfh9A2//OTQjrVhDNDMlyASaJVGd9OmdRA6DUq9DKgF1A14It+ZjO1NdzwC5vM0zpHLCbQOH/NUDvld1zgU6faUsvGE60GZEJEvI/BWT0WNt6d2i/2JfVnUPPA3o+IVIBRw/QRfqWUwp6Ukgxr3WlQZOFmbip7LyXoXd76laCmLKJFkWAlRCZceMkmCcU/rJ5N1H8iwS8GH4cwk8TeEksgB6HNqzIxuqhBczt2Y9wvo7htIBC5Ig6pEs3NcsWQG9GHUROisSz0Iw7WArXUD59ErsveyCmZ09DYjnwSsMoEND9gsydWyPjyh+CLQUmb9oTXSYwLBsNCiZSnbYeYnVlRX49OTGBUskVEO62NfVJMNqi5lzGUVu4Apz9j7JExNwoicvQh3IOt99+J6Ymp9WtBs4AACAASURBVDE2MiJtKuWPogZJGm3Ar0DkbUMS2qOIgN7OJFrkiSdYW6mQ4QjqzMiLtoWS52A48FF2WTpjmZlZuuojJNTMpTk9wU003tV8nvpW0Xs3U+8+971OgpQXNlkPNyXFcfHQEqx5wMr3jIxb0HpuQzwpzNDFiF7LA0QJfc9jUBaR0piSlRvChggvq0xVDA3ypQF9DIOBw3qBRP5wfxQZ+kZZejfDGSDFncrQ/3cC9IketQJ0TdYxQEyWrn6W1NOivqWILmOxGtTlgePMs3YqM6CeB/TcvwnoEgco7rTsqtouBUpOdM/vu9ff2wydlb6NhGX61r51x9ZsdfoHSHHm6AYJcoNHbfq0qpqipA0zMt3lpzr5/VKyJL7p8rpprrDlqseqFKDroXYzYiXjVvqT9eiVyuCB1GamTGGiWII9majSlVxm6Amlkfka0QqJ4SCGl0TwyOGKE7nuYZRhfGgcSb2Dvd+/A4t3zMGj+jF7OY0YVpTCdzyxUW2ELcRiYmSj3m5iobWMy5/wMEzsnEZQLInHklsowSmWkbmBlN7hUk8hgOMVlZESzYHiDK12iHqcIipWUAtDzB89ioX5eRQLPs4843RMbxsW8NVig6ryYFha3ROieSZSulfcLYYvbPHW6g3Uak3s33sAO2dPw+zMrMjUi7ikbpWGTPIDoJPQPKctevvW+/Z3MgrES9OdQG2lMlvO8XGfbL44EuGIkUIBQ74npXjRx9YRGIVVRD2MJiwEc5lZ7y8z8KgoEygPoDY4MGpjQtXfpOqaly7tZeXqDjES3jInnxNlyWf0RklJVQ2UnrFyL2KbIYNPC0kSd4TNnkrpnaAeJbEEC1SDU2V8beAiN74SYJHHQPc7zMPyowZ0Mi43+9qq5J6XeT1Vcr/vFvr/DVsSpThmZ7oH2EVvAd7eQ62yFOVo2P/NBqBSougitEHqAWA360RP4FWBgpTx/x8AdJVZH7+wjFrjqJmhSuPrVTFN+3Gje1F1TLR5iep/yhldr+SutkVRmR6gC2YYHWNRp+kBendmWq/7xBiT2HUB3YqR+pFIBxMXBNB15VfK7XaGiIBux9LatbMYTqoAnU5scu+5NsJWB15kw20Dy3fP4/AP9yGthpgojCCqtUGeD7+iJEIjaqHDvr3vwK44uPxxl8MbCiRxYxXWKxQRZRaizJZsvUHUdEqw/ApspsNuEXHqotVJUIszNP0CFms1LC0totNuoRj4mNk2iZ07ZjA5Qq/6HgAbQOd+C+9L2tYe2ogQxTFcKtbBRSNp4+DBgzh08DBGR0YxNT6B0eERCWCyiEm3A4+CQI6NRhrJ9JWR9bU+oDN09QiyfM2Zcs6XZ4oEF3YE0EeLRVQ8DwUy19lL57xfTkmMLAGb5faBlriwx3mhpUevWOHsu0q/hD14AfSNn8hBQDdRp9EipqYuP7RXFei/fSn0ox4W1bcQ20B9AkS61iuI401CIOffTf9P97a6FXXekDqNN/rnBEDR1N7E4H6rhf3eZujHC+j5gEfWTC3dmp8UOAXoW12tU3/PnwGzaHf72rJuGncpHfB236CfcfNAmf57V25av9DUZ7vxQM+tqttXN6CvM5Uf51W5txk6E6F7LiyjAF1l0711zqx3kvRsVnKXtY6ArjJ0M7aWz9DzSdSxgJ4qET+Ck5GbY1Cikz0xQRHBLi16ogVR5PIxP7ITJB4/X5XcXZ2lq4wJSOhF76aSqWfspWeq7G4nMZTCaET/HswfmYOfuNgxMo14OcQd37kVK/sXUbYKcMjhblMkhklfhpXaCuqtOrbPzuDMC8/E6BkjiN0YrVZLzlWxXJKeOS1ngvIIUruAZuyiEXtopz4Sp4KUBk1OAR2ngP1rNcyvrcmIZrlYkISYnupT4yM46/SdGCnrBNhUqXi1ZfSb3ggWEjdApAskBP8wjbC0OI/Dhw9ieXkBl1x0IQq+MouhEQ5dhsQrxWbQ4aKWBIgt30xfw/qnva1c6JyKu5Cq1RPYU1jM0D0XQ0EBZddBQOa6VnhjREUlH/kSlpwO8kz/i1FRRJEakiZUls6L5juuRBiuS/KZCdvXfywHzUUIzEaXmK2NlLR97d8rbY0BkpwEcmyBJArMaRZg3i8sddvtkhRU31y5qEm1gYBNv/duq0CxMSXi06QW8cTQhuKmCrBetWCjRedkA3p++8eAeo7lLq2RLsirkYxTpLgfJ1Tc/z9bYa95fgdr5gP7r8dweqQ2UzbfIJjvgpRJ1Tc4H1p58sd1tu4rQFencv0MfWOWOxcfiopsDOh0Rtvoq5eh91jupuSuqpY95UuVSA2W3LXNJtdMqfJqoS4jtqWzdkWe1KV3o3Qm5eUUScCkTuGCk6qyuwQI1Oy3aaLD0nuK1GLZnWX2SKrDrpyrNqygjTCsw2oDZauEYuyjcWQNh247iIV9c4oY11IWRFym6801qTKcdc6ZOO3S3ejYywidDtaqqwg7LVTKZRSKBdhugEJlBO3UQ2yVEdrDCO0htLIyah0ba60Uq2GGxTjBWqcjODg2TOvjJqrLCygHLk7bMY2zz5jRnDRxU87Z/KQSNDT173iKaJa4b/8+HDh4N1rNKlwnxZVXPBh2GsIiKRCJbEsGDcXz3UctnUCMihLD4Xr+4bsbvYaUjJ+Rms+DJ3AxcspQdG2UXA8lx5EeumTo/GmRJa6yY54t0+eSNpm+OWUcjo0eAiNLGhSqcT0UPB8ux1PEHer4MnSTZZvygnAVbE8sAPMWf4P9dLENpC1f3FM0Uje5EqyQ7fJbizwYf1spp0uEqZxuRLNeRt0YZfEYM+XqJYGEZvfnfuYj5ZMF6Ftpua+XmZt9UaXQ3kjhKUD/ccHCT/LnKkTtQso6j7LEv4PSz7oXrvzGTYHeuOOp51L1CnNuTvJA5e9eZV+3WcvuZJ/Z+xLQNxOWMVru/YQ5Zug6kxpg0JvjZgJzPICez9DzJff8GjZIihOA766RRuxEFkZp35rs3OiPq/9XEr+SmLHjErhy/Vhy9zLyIRTwCrnSTsXlUDJ1i/qCbAtHcLJEKsSwGoitRZRKtB8GorUIpayAUlrA/F1HccdNt6NIvz3CTxgiDkP4vo3JyXHMzm6HN1NBw10BypnY+TbrVemBFwvKkpfWvMzOU28UWWEKsTuOWlLCYj3D0ZUWFpsR4nIFGYXXPE8UE9OwjbjdgGclKAcOdk1PoujZGCkHGCoFKPkuPLm7E0Qc5aRhIV0eQ2B5ZQkHDt6FxcWD8P0M46MFPOCcnUhj6t234NkxCi6r51RJoWLpCJo4C1E2psmIGayP3E0/dPWcEMzVGJgenEcKj2x3xxaPWBqusNTBPgcFYwjoYjSsReXFcFD6Z6rfwovmiSSUcnMjI5wBAA++GBTkBCjFnQFx+1zUnc/QTXbOrJ/gLKptzNA1oNPZh6CUz0rNexIN6ALQHKPja3laxK2Ic+UkAijVJgYjJFHws5WfuwI+Y30pUrtkvdOOkxdRl9wHQX1LQOfNS5KFltJQDIo8pYg9lnwPI581q4CEc6jqi+/VVpyyPVUuUa5JJtJOez0vuWUdWKkeO9PBnDKkVYFdntogin5sk5hyvc7mGaCp15lZdpWx2RIxai6FLimp/TQZnSZTDJZcT/YKfGr79+EZyMtYmhC5Pz4/BsgNsHfvBK393iXQaSDXNrbq2dNZepdcpe59+bo/ALoU7HqRzHrTNYM9bsl4xc2QwiD595osfbByqTNgIcep16vMXDtC6qs6+DlcJzcG9J4kd297Pfnr9dcvLUmqn2WRwTY6IDKLroBd7oy+DF2V3vOz6Fyt7AKp1yZZ4k8V1ElyKMQ4ZrKUg9XrIkvu4vRGdlgL7eQo6HBqxxaSZoRC6qGY+Vg7soojdx1GfXENRcdHp9lCs7aGqakx7N59LgrDZTQ7K8CEhcKYh7hTQ626KNwxVidrjQ7qbRve8E5UwwKW20WshAFqWQltq4jQ8tG2XDRsG6XhEUmC21REzFKMlkuSTXcaNVhxB0OBh4nRCiZGhgTUiz4FYzOElof5lov51TWsLR9B2lmFk9VRsFsYHcowPuzAyWqIwlVE7SqsLIRnZSh4rgQeTjCDrHQROsmINlNLYV1/WLHc1YlWxkjSR9cG72rBVkS5gusioOOahFCKGc9egOKjKaCUtTtXgmZvwQCDWJ9I/Z8z64706IcLFM/TN7SO9pSloLpxWZpnGZxlchIH4oTfCmxFZ8crItWg1b2ZtYG9eewVIUPDSfdh0ExLzVw375Wef+4BFXa82T2NR6YIyF/HYkLRn53nH4RNSWlk+EqEbVYzEkQ6wujUije6h5EHZr6YwMxI10OalNTZsyNYNnU4lXORRfpj5vfam3qnLZvbphgQo11aExa0uQqvG489hM2/iR82zxEfcEVXUVqAikZnrrljy4AFbP3AdRXnRBKRoo4moMgt+OIBzsyBFRAxwLwPQebUpn60ZyAf9pmHLLcHufab+W0vozae370ioaqa6Xul+9ytsxGzsR93yX0wGckful7Pusete8lmfRBRW60b3n3bQKkjD/a9dcWAOsdtNdUst67lPy9/L6xLnOszTjHkOh2iH1Ntyf9C/TukspAJMnTmLZm83h9Z/4wrnJ5V72tN6oDAqARq6NCUcNXfVzKo/DxtTCLJCBOCCIndQJI0kEUcUUvhc60PY6SNEHEjxME7D6KxWhdJ84nxUczu2Iah4aKsP+2kidiPEWcN2GkdgRvDc1jNzbCylmKpGaBhbcdaNomaPYmGPYK2X0bHdhFaKVpZigarz/Q6cTzQSlq8TGBLC4ErG5NhpdvCajdJ56qVTYztOB4WskAMX0pJFUH7KIrtQxi1lrGt2MRosYVK0EYxSBD45DgkCNsxQs7HZw5iexQtZxaZP46A+vaOC+vjB+s63FORiQJyZYAkDD1xU6MyDnvfarCegKwuEhdypW2rWs/9QgTcnhqg1216RmKiIKe+CeSjPgFdK811r2avskb2YaIzZumBC9NSsSkTZqAEdM1S79685maS4FGDuS4L9t/UylRiPZaoed3mPW5FtMtPrw2WuPMP1DF/yzxYwlLNA3pbAa4JcjICouF/atDtA/SieqXTgmWr91oWA4Uy61k9QJcnhiOGoQoYBJp9OGmgy+5a+IjWGRqklUa/igQ0/7QPoCUAlOufSBAg29eZvQQAmQvbjCUpaoJuzxhA5+WRmYkfLQad+rRTZ+A+OgOJmcHeYHuD7b/+bJzPA9fSdYKi3PbWy/4lwyfHRx5+A8Amc+9H4g3fr9/aLXysExRsfpooyEUGer9Gu+q36yDNJGk5rXeDE4IvKVdvcwiqymeShS4L2VT1tFqeqfKRKJfYbcRJE4jbnOSGz+ydinONDpJWhP179styVwwCTIyPYWSkBNtOEEZ1dOIWMs6lJw24qKPoRSj6QJI5WGt5WG5V0PbPxEI0joVoGMtpAQ3bQ+w5SFyO1JGwp0DSsVTCY3Puner0TGYyeqG4qj0t7mzaU054BCk6josaSdmIUGzPo9I+hLHoIKbsBcwUqxgvUL52FYEfIfBVhTRJHaQJ8cBHYg+hmg4htkvCkA+CAqyP7VvLzE0ntsWaQScucQLA7Gto5rtDsxVX5FzlonEeUIbteuYkcm0GhF76MtxcyVa8Yug/y5l2gjxVeLSzjdlEJ+KYhGKhixNPTjiGt4LlcuSgnxQie6R7311KjQb3XpSr7qJ7C+hqe1qpR5fzTdmfx5JnmR4L9ix5mzlcAiKjXYKtpubr7LgP0KUGqUriQo/g+5lRu1XAbsJi9svMPBmGlVFXWxxkAJuKTCqDF3BOS0KoETl+MVhRLYhubNEtgfIf5vM0WU5K+brfqUnIkqELoKuRDPFT5jZTVz2getVQPX/2L1QpUEg4pzL0+wheTm3mR30GpEK3CQcoP8d9bOZsWmObA/rg+7pJSQ7Q182+NxC96r42B+jH8/5jz61iyZuSe35tzgcRg8YtXUCXpUn32nP+6ccP6Aliq4UkbSFL2vA4p87+ehwja0fI2gnmDy0gsD2Ui2VUysxiKcLSQBg1ZBQupmxt2oKdriFwCegMlBw0ogDVaAgryRRWsgksJsNYQwltugV6NlJPrOJkW4J/oiYnenfSRpV2poC8I8Rr21LfKnlUmvYUhElIKo9rKLSPYig8golsDtPeEraVVjESVIFkAZ7bhutbcH0Pjh3ItwL0ApoI0CSTn+x314X1sb2rAugiFM9yAVnsLBN0VWlcodmz5k8gZ4YuJXd+MbraQNWhD7xyYJq/KaQUEUdaRpYqc3qOXW9fiiyM7BgDDpgOqDIze99e172mexPlMvRueVyX3QczdK3luqEW/FYZuiLOqdl20+9XinkqOOGJNl/HAnrOPk/636aHbmZCVblby2cosNWA2HfTMxCwGxqwebcQTMtSklelE2bmOvOXHlUApBXZns0gQPpdBdgoqF3okuV0PCDul0r2QLHfuQ3VezeCCQLUBH4Bar6OZX/FwpWbXZ8Eebe8VnMvupYcP+ql+NTnnToD9/4MDAL6YIl8o/VDvU6BwGYZ+nrZtUlKjPdEb+xt415+PpHp26bhNBxHyX49QFcjbz1r1nx2zn8P2qpKoqUrucqtUvt8d9u2OuCXdUuV2bu8m2MydBLLWkizNkDPAAI6EjgckaZKTCdF0k4opdY1DksTOvsx8YnhMdNm1TesAwl71E14TixEv1bio5ZUsJSMom5PouaMo+VW0PE8tLIE7bSNOG6h5HLtjFSHgeqhrg/LoYc65/k8dKIMFkHYKcKy+XuK3NAOhQkxg4kGvKiKUryIMSxh2l3ElL+EsWAJJXcJWbogazTcFC4JdX4JnlukjykSy0MrBlpRIqIycm6vF0BXizjnwgnWygJV5WskxZGZKGb0JMJJyb2n/y3RySbPxXo3dLcckxLQqQCkCGkG8LolIP6aWW6+95QjoClru/wcp87MTyBD//ECOm9uE+GbPqGJ2hWQK7GHnFCPfpnCVQo7cNiBPW9j49crnau/97Yvmbn01RlBUnaIWsXLqiKQVmClQ4Kz+tnqlb/kOujAgCV1iUYZ6BkCk/5Mtmnk8xSvQvrtLKkzozdMaKOYpD/kx8lQvvfL+akt/G8/A6bkPpjhDrbs8lXL3jk7/gx93bI51zlJKHpbXC/T3jDDl/eraZ2NXrP59e1piOQ/Nw/qIuCVA/atAD0/Kns8gB6iRXqZADr13pmlSxk/zkgrAqVaOvU2onaoyL5gxZca6bEkp1zDkqiFJFwBsgYsqyMk51bqoZ4V0SlMo4phVDmuBg/NLEM9aqMZ1pFETQw5KawklAoyZcyp/Z6R9yXiNA6KlXERprHdMmAXkVkFxImDOLFhx014zSMYQhWjdgOTXhXTwTLGvEVU3Hl41gJsZxWpVRdxHctlFbsA22GGzmTNRTtkC1pxzEQV9dMHqoZD2tVcVxk6ewFcvJVpC7M4cVjzXCm7qyQ6k0w07907GKGaBvN6vSRihIwqDHBepMRuPAGN84y56foIaGpW0oQUJ5Khq4jVWDEeq7Q0+ECuf2ObntU9LLkL+Yw9bfIMDIAbOcz+oX7TgtDjhhps2S9nhs35j4o8nTqBVhm53QIskux4sOyVFyUT7wZgQpZYRMZ9SEuwmdWnXp+UpsQNkqHzp+qRC4td2gGujPKZyoG8hjee9PFVBkKhYym9Swm+Z6RjtruZqND/drA4dfz3/zOQLzl3M+dcArKeDoQ8L/pBFab6cUa1xwQNkhQy4blngM53EbzWDRYGyvXrXQkhquVIdfmSuzkX+QzdtB83y9DNLL5k/XraZrMMPURbAJ0McIsKcJSITciCh2i9k/3erreRdCJ4kpDSWbSNiCX3JIFvFYA4RBJXYYmufEd4yh3LRdMuoGYNYTn2sBg6qMYZOsQj10LmJBI8lOg4F4dCjhY9EscWhlInSdGOKSw3LEI0cMqwKEqDEpLMl154EDcxGh7ChL2KySDCZFDHuLuEIWcegT0Px16C4zeQOS1EVNXjcmp5sCwfjk0RGx/l0ohcRE4zhGEI67OHahoS1cia8TQXEUBh5LHeT1YdZVJd+eYQvXJP68/N5YLq7NhcUPa9TU+5m4HruW+2dgMy82TtV6mbuSmUEYpxbcrddPpzzU1hcD9/s3fLuwOkuHwo2y15aVLJVhH2RoB+r0hxApAEXF4CZrL01tUkMcnMVRlbsdo1y7OboavpA4fb4PsSRW4z4Kr6GA3AIlmOYTjL6SVFcmNZXUk3I3Fb0ntXZX1PtiXRn543Mi0LE8D1Su8M9nw1ly+mBQq/bSHdhbBkv9WHMEtXvfQe412NKrJCcYrhfv+HrVN7uOEZMJWmDcrOPfDWz2YfcfjEM/S+3jRLrDlzqxPJzrvBh87Szf/nf2591blGqx5dHswHy+4mQ8/ziYQzJR/WK7krLlJe3LfH3VGtQ5VM9EhxCaKsgxQhbE7NpExMQtgpFeVoJGYjCzPErQhplAip26EhTNxExLI73dASH5bIgHOtbAJOiJi9ccdG0/ZwsBZiNXFQTWy0aaUa+CiUiwiKLgqujSHXFgU3ngfLpd0rC/8p2lGMRhjjwNyC9LphlQGnIj8zkMjso5zUsRNHMO1VMR5EGPVqqGABARbgO4tw3DXAayHzYhmPpqJcknFM24fvVRC4Q/CGtlNeDuh0QG9564tHajK2puzulJuLAnPFyGNGbnronuMImAcUhdF67aT4G5ZlX2lcDxp0GDXo2XABFs16lJtP9Ht5YWX4r3v/mBKQ8XntKwnlSu6KjKDeth6gi8BBj0DZHaXoPRRGB/qeZ+jK/KVfWCa/P5uNrSkSmQF0VQpX3zkw10Q5GSPTvvPdHrbRsk59WCnfp1vmSpJZRuBsYb7zXHP7xR6gizmCcgrKpL+uxtUkeBBOhSM62wRtBhlm2lyycGHCM5Bghs5ARGfwZLxz7I7bEsDWUYP00Q2gG0tdc222ts/demE59YpTZ+DHdAZMf0p1krs940FgzPNnemvCvQN01bZd3x76mErpwBop+2e+72nJXQuIrVduH/yd4RiZAEclZEIRUx6wEhT0K+VtnaGTWMb1JqLIuZTdM/qzi2soFU0duJmLqBkhDSMtuRoKgY7rF8lyJMjbCfvZTWTsxzsdRHaElpWi6Tg4VGuibrkC5glxrxDAD3y4niUSrPWVqmIB2Zm4pvlFV9bedhSiFUWYm19CarF3TmOXEiyL30VYVgFDaQ1nB4uYdqsYDSiKU4Ufz8PNFhH4Nbh+C5HToqkKMs+n0C3ChOtoEcXCKArBGLKOj06LPfSWSua+cGApM7anFFFR6kyq1M7oib1zDrFXikUUPK0Kl1P862ql6xK22qrqy/CGoWG9AfrujLd+9kSsRGo+Ju3s8UV7yo/qbxL1DRA4+HupIAzckHyHBCm5DH29WfQ8y32j5YAthfWiV/WZqncxCOj58b38vh0D7laC0dEi9u3dB9sq4PTTtmP//iqGKsOKhGZF6IRVjI6X0GxV5aJNT81gaXkVk+MzWFmuwrM9VAojDNAQdlIMVWx4HiUOMzSbK5iYqmB1dQkzk9txcO4IhodmxLWntqbI5aMTwO13LWHHriH4XgfLa3sxNTyKiB5HEV33xhQjngI0+iRJ9k2tRYZiaUE8EkolWs020W6vYmJkGB2SRkKKG7ooF4alp8Q5TZ6zKG5Lpac3DqcCGOopF4tFWRR5T5r/X1xcxPj4uPyOrkJkc/J7UBZ4vWvI62MEh/h3lqVYniqVSmg2m/J5J/OLn+V5nux3oVCQj+I+8bOHhob67t319oP3TK1W6752bW0NIyMUklCjQjwnW/2dr6tWq/I+7g/PHT+f52C9hT+/H2b/6/U6KpWK7HveudAs1Nym+cofK39HISiSdvj+wb/x/fwbr4PZFx4zr30QBH1uX3wtr6XZF26X2+N5pJnFzp07u+eXr+N2uQ1ul/+WUVm2CwfkFfPHZvaX14rniPvCfeNncZ+Gh4fl34bw6ngOoihE4AdotVvde5Mhcb1Rl/8359x8Nt/P81go8Jg3L7lvdn24AlE+u9XqyPYqlRJWV9fkPuNnmf3c8P7OzfCvV3bf6rng5zeaDUyMj2OlWpVni/cUf/LzuU88Z7w+vHZ8jmdnZ8F7mH9XU1I2/n/m3jTWsjW96/vveZ95qlOnxltVd2z3vT253R7a4DFgCIMRgUgIISADUoQgIRH5EOBDBF+iRCGKUFAiYgGJRBISOQ44kRLA2IQ2bre73d33dve9t4Zbc51Tdeaz5yn6Pe/67/PWvjU0bTliddc9e++11rveaT3/Z376rP/8nG7evKHPfeazunv/jkhZe2ZzQ63WceF05zp7uQQ/0rgIl9UkaQYB9hBAMeWO+FfWeDDWuDfQZJBSqHItdnQCgirDuhqRnKuvbv84wuAmjZJapYH2h33tdNtqlUrq4bDdaMReoD45/cYofdIeqFYD5HHoJhKrq06vpXbnRAOy9JUq6nRZb5zJmxqNeFZN62tn9drmvNbaH6rZua/GuKXlel9z5SNp8ETl8rEq9YFKc2UNyyX1y3UNSw1NSjgzz6tcwkQ6p0Z1ReMR4eFkQR2p9MsP9p8KW3PseeFqpvlGI6TyuTqp7ZIsPiZ2O7wVs/J9BYca4BeV0BIAh1NEAfBhTzlFheRchZj4WwD0Z9Uj//8T0BNhPfXcNJjn5gW/GB8H9LFGw45WV9fUqJV148aurryyoQFhCGhRBseqNQY6ae1qfqGmpfkl7TzZU6O+qCePj/WJ194MoKdi3NHBUFubi3r4qK/FpbpanSfaOrOm4+5+FKDZ32vr/OZZdXpStwuT1df66pxu3R3r8uUkfx8PnmgwfqL1xrzu7N7R1Y03wzmkNMI+nzQAsXyhY+/G58morqPDI62upvjOJqmWIi3hUPUS2YsrYePrdqjX29fKyoJGo77gk9hHowFUpfIU8ebFdu4hkQAAIABJREFU54VfXV3VwcFB/M0BHyIBAQIocyB5HiDaMccEx0Tb+RBeRrh+K+cBW0CAg7HQh7Nnz8b374ah8J7JAcv9Z/w+nne+1WppYWEhLjPw85ffnu2o9fRoAYV6vT4FYoMTRDmBUjOI3CzQA5L8vr29rQsXLkyddlg32gTcmQva5jtj4TtH/tv+/n6AOHPoZ5sp8P1m/DxWnk17gLnBhWfwHWBn/GfOnNHe3t6UgfQc8fx8zvi+s7MzXbPHjx/HfvTc4xRH5AfEu1at6ej4KPq5vrau/qAfz19cSBEl+wf7MedU0Nre2dbW2XOp/PMLbOgvY7gODvZ15syGer1+AE232yuYioparfZL34/80S9S2T/rHYDO15vN2Nes/9raWuQZ6fZ6AeBm1B48eKBXXnkl1vHb3/62Ll++HHufft+8fl1vvfmW3v/wO3rrjTd16/ZNbW3xfkx089YNbW5uPBfQk06ERFkUbukn5zhqp6P+JlIXc9+QdKwAOoVNAPtkb5/wdzQOlTux4uNxX/0REvoA66WOxl3tDdvaH/XUQqkfWs+KatV6CCP4Do0nFfXVUHNhSfPzDZUrY/X6LXU7xxqOelENDgbn+KilXqcfioghevNxWcvLa3plra5zk3tqdh+pPm5rkXhznUjjQ5XLHVUaEw2rJQ0rVQ0r8xpXFlUqL6ukRZW1oJKaqtfmi1okg1TK/Es7h5MApaK8XUogU1G9lrzZF+fnQv0OnQ4CDigjlgegp7SDuVNayK2W0KNeeXIYeyr0zNXJmPAxam/Cz063TO7lHmFhubroKSeOU5V7MBKW1J+RWOZ7ldBnufmnX7CkYjOgB9a9IJf7x9XvY7XbR1qYX1KvO9Hy0qJ2d1sRTkECmLl5qbkw0mjc1nDIS1JSrbIUqhZK6N2981AbZwexoDW9ov3dgRYW6lpakeqVI93be1/1ekNnF1/XwdGcHm+3de78ggbjlsqNB+EtuVB9RQ93pPNnpUf721pfq2owOdZiaUEH3RPN1dcLCT2BR6EvSQlsSA1cbWg4GJAsSZ0O3HRi9rqdvs5vXlK73dPDhzt6/bXLaneoSFTVcNSJf3N1pGNKDCYpxlLjLEhDRAEOiCh/LXk9tebPQV3mHGLOP14u/kLIt7a24o6XEczfCpjn9+bADmBB6A2CL3oGkrUZGubIUg+AyHfA7UXnIyNjAfwAE3OLtsPHy8bPmhjseB5gh6QfGrDCh4Z3wID56NEjnTt3Lpo38FqrwnWM3cwM62GGbXd3VxsbEG/Jn33Oz2Iu6Iv3h4GXOTHjYHDP9wht5iD/vPmmPfYXc8b6WHKnz/Sdfci+cb8A05XVVQ1HSXpnrgC1eq2uw6NDrSyvxKOe7D6Jdds6uxWZLvmMRL+3v6+VlbXfAqBPIuqoU2hbzOCwTswV82km6XmAbG3q7H542b5I15fUaDa18+RJ7AnWhTlirthz1ojYYQuGypoPru102rqwdS5ymDMvKfx3pP39PV258orKlZKOjg5ObeZhr09FYpIrdPIrCnV7aRCAHqCeA/oIO/pYIwB9OIjiLgA6DAC28woCywQJd0BUesgt/epI+6O2nvSOdFIeqVvGSo8mlnTnFZEqpop3/KSqXnVOtflFNZvsaxzTOpE5c65R1fxcQ816TYcH+zo+OtSgl/LJj4YjNRtNbc5NdG3+OELWapOO5ioDNcodlchcV+2r3CirRwrc6pwm9WWVa6sql6H9KcdIRDaVwSDAHHwYqfTru8eTcZFKFcELT8BIUF/H8E51tSIuOahfAn5UJQncw899mhjEUnma5kLlziIVqVythjd4W+UegH6KFlPbTthVip0WKvfiGtvUM/PVx2zoVrnbhv7bBehWvedg7s+zgPFxQJ9oYaGhhw8e6fKlCzo6nGhlpRTqc7RA3f6+BqMDtdoHIVEsNNb15ElPk+GSKqoJWtAePFS311aj9JrOrEuPHyMft1VuPtDaUl3t/ljto3nVdVYba7QpNeeke4f/VGdXtjTSJ3T75onOnV8SGRHv7+ypWpPW1wq1bmhQUrpXH9MXCbV8v6vVhaVY8Vb3JLIV1Ur1iLVEo4M6niRFt24d6dq1ZbVacNRdLS7U1Ooca2luLcDf6lWryJEAOQCuWaYKYg3xBZheRngsYVo6tTRI2xBmCNFv5+E1N7HlO/0HJBgj6sgXHVwPIEIUmYtnHS87z5idF8H3P3z4UJubm/H7y55v1a0JNdfDFNEnANYMg8dkjYTbNbiytgANY+a5jN/MSP6u5O/JLBMy25ccuJkHMwzsGa71vNNH+mutjKVu14XgPs8F/WI/8i+XzgFt+gYoAVzM36OdRyFphhkCP+lOW/Nz8yGpM060TQAreRn29vdCcn/w6KEunDtfCCrfu8od6kjxK/rusbEu0AqYEfqaa3GeCeqOMHqGHf1l7wX0uAtIjcdaW11Vu9MJZmVpcVH4TjEnjB8GD00L5+iPTWVoFFrHxwHQ8wto+Era2dnWq1ev6aM7tyKyZm4OLV8B4hmYc0/kTom/JAdPYE7WtajTzv9QuU8qpxJ6hEgnKV2ErmFrn1RDUxgMRbWkcb2sjgbaHZzoSf9IrcpQA2qzV/Arq6heqqmuqhrcp6raVUqqpneINOdYc5YW5oN+ri4tqnVypKPDPR0fHWg46Go0oDpcN4SepVJHb62PtTg5VKPUV73UU6PcVRnfp9pQpXpJA+qe15oq11dVqa+rWllXabIkFUnDhqS9hd0YIyAMVPp2ZzTBXgGoI3ljG2iirqrXVKcYWrxpMEapzi3QG0n2Y5LJL4tyPtlAQxIv9qfB3Z7qltD9e0iyoXLPkqsUvFgO5NGuvShPebXpXrOX+1Pg+YLEMk+D7GmmuOdt3lm15NPfneIwsR3PuvbFNvSx5uewr/bUOia932LMKTbmzbOLanX2VK52Y6FWls/o5Ei6feNE3/+ZLX10XVrfkObXpMPjgdaXa3r0UDp/Qdo7kNZWpSdHj7XQ3FSvJa0tSjvbEj6M7dFjvX71WB8dfEeri59VrXQhVrDXllYWpU5bGgwjb0+Ae0oE45h5FgHPdfsWQOTIL4wEvKhmJRVboA3a432kPg8JkTrJ7B6qobl5CvUk57tBP6l1OZC0LD17TSAEEG4ILgTr/PnzcYrPSEQvAySICddZ4uJ6CA2E72UMwcuI2svOO4OTgYW//ANI6NPLns8YAQQDl/uNNAiwMLYXnQfkkIQ5LL3mfX7Z863hMCHmuVZn046l8Flbuuc8CN14HMBoyT1/PvMAgHoMnANIkdJhDAxIjN9aFoO1z/E7/cw1O6w113nstMd85ar12bVzTWxf471o1bz9LSyhwyQuLi1qPEGqTHuMNng20vhHtz/S1StXpwDO88KuWhyobyPk7HtWuafKmE4q4v7lTAhz86IDuuzjX9aOzp1D1NbVWmgn2OtnNtZjTJiAeKdZSxhRvrPG7Jezm2f0/gcf6tVXr6nb7ajf7wUDdPbsZkiZ29uPND8/p4XF+cLZq8CbaVa6JKFHBtOIWx5qMpXQE6AnzMIDvazJcJJU7viPTAbhER9S+pjPaPAo/4KbUEWjWkXH4552B8faH7bVqQ41ouhIhfwsVZTcakxqaiLKl6saNqmTjuc8TASmw6aWFpbCzAKG7j15rG73JP5NJqjde5Fdrtdrq9Y/1FvrJa2U25qvjlQrdVUtdVSrDlSqwWBMNKpXNSGRTG1Z1fqayqUVlSdLyXeJaagMNJ70QkIHx0t38HGfMFYk71SzPE8uk1KDkngkqTjw7MMhPdQjoXl/BqBnEnpUJIuIwiLbW7Z/w7/9WYCeXWPJ3BsvV78HsShehtz+M5UlqV1epCj9XiX0lwF6ehlOX4qXgYvPR7ulke7cvq4vfPYzOjhh3su6ePaKbj+4rf2DbTXnSxoS2rB1SU/2Wxr2lnRhs6oPviW9eU26d59qRajlEwAPx9LiUiqAB91YmIsUx2EyeeP1f1+9wb4eH/zdkP5bk4cql1o67vS0Mfe62r2GuodS90hqVKUzm1K7K1WJuIhIOlROeFIisRPqkZyg5hvSSReHmLE2ltd0eDjSwV5XF84tBIhjyzrcl2oJr7W4nHI/UQ4g9DITaW93N8DVKlTW0k5RgPgsEMWeKGyxZgSeN++WyABR2rp9+3bSdhR25ZcB2ssA+2XnrSHgOtYcezI2RY/hZffbEQwwsjOVwQNCDogxruedh6Ayf4APtnvvZ4gvwPQyhsjzYy0JwMicI32iXucvz6Y9fr97927YSDncT2tdAEY+I9m+9957evvtt+M7/bcjpBkAO50hCcMI0H/W0Gr53CnQa2kQpz+MmYM5YszMA4zg17/+9WAU+E6bNuVwrfefbfWza8N5zyfjDiYTADg+ijEsLS6FE3ClXIm61ldeuaIbN2/otVdf07vvvat33n4n9alP/eyG+uE7cFpv4Vl7AXPa84+U7Mumqt3dJyGpb22d07e+9S198pOfjD3zosO8xLPs5y97N5JTXi3Gvr2TzGLsARgKQJzc6XQfJhQbOgzHBx98EFqa1197Vbfv3NGnP/0ptfA7GI3V7rb0+PGOlpeZ264aTTQPOLAVjnAzEnokOwsHefy0CF8DzFG9A88pPLc8rmqCU1x/pPJoqMqEf8kjPqnqx1H0i1yo40pVvZK0P+joYNwJ6bxD5rh6SeUqRVYqaoxrqg+rahI1xCPm0AlgVsa+jsPcQqRmpQw9cw+DMo4+kc2T/nUj7Wyrc6RyZ1eX611tNkZaRPApdVRRWzWc4QhVKw9TmtlqQ6ouqlJZToA+nlc1IpbK4VnPmAF0SuWW7k5Xcir+FqoM5G6SySBFEytIzHNKC2tVT6Svi5oyhcoh80QHxKfOcC6pGrb0BM3YIyJ1aKhFnvZyz7ewgdwe8gnE0xVRcwcTgC27lswLbUFKTZqUxd8roD8FwJkUngjj1CAwfWde9BJ83ClupK21BV2/85Hq1SUtL23o5o07+pnf87v0z7/0S3rlCk4zEKaK7ny0p631C+H/ceXcv6215e/XyuJFPdx+pMuvV/XR9v+mB0/+r1CpNyrSW5f/orqHl7Sx8kk9fnJfpeYNbe//VZ0MpMUF6f3rh7r2+oqOet/QmcZ5Pdhe04X1qt557W+oczyvw8N9nb9c01e+8edF1IVqVHPDRo4327xKw8KmXiYTVDecM5C4Dw+SVA5T8PB+wRxsSJcu/VHdf/D3tbsvrawngL9394HObW0GJwvIXb16dZqTGOINAYAwQ8QBA4Mgv8HpfzcSLkTX0p9LSRo8vhsb9ssA92XnWfObN2/q1VdfDYLHON988029++67AVQvI5r2yfBzIBKAOPODhPqy88yTJTeu5TMAYDv1d/N85pt5zNXjqOy/7/u+L9r71V/91Vg72mScNpfgdY5kxgGI2wbNHOTe+WZ28rl0v3gmjlTWynANjAjAyrPzd8r3WL0+qx2zh/ysHwb9tWnHPgu0wZ7jOQZ6t2vGDOCCuOCNvbO9E17tzC1z0G4lhiKIPibNSbLBs2dt9qnXGol2vQCzX5zfBQld2n70SFvnzmlxYUEnLXKLp+PO7dvBQD7vmFUOPAvUX8gMSDo6xvS1kcwnK8s6PknPX1pc0PUbN4Phi/lCq1YqxdrB6LF22Ml77Zb6hVSOtL4OEzAehQNtpUotjJTpMkB9mmbWErpUHRGJRV12wteIAE8MQDK5UiylGir3SX8U8eJVAL2Q0JGWqSkxQENdqmpUrul4ONRut63jykDDZlkt6l/Uy6rUqhEGVxvwD0AnpzpOayR+ISqnqUqZ/Tin8aQWEUKD4UTVRl1lSpXCGKin4YQY+JY6/WOV23taae3o/HxJq4tUH+2oUsKHqq9JtaeBehrVAfSaJrRdXlCtvKKaFlTVHPoANeokA6PATC98OUo3O/0IW4u0rpXTVJ4sCrlMkL9tM0+FW4D5iUbDgYYDJplc6knl/jEbemKSptK548oD0COlLMyC6x2nrfPU3s7SEj4Vi17Y57k+iqXNALo3pgE9NXxa8e0p1dLoxalrvaFNOGb/PuttfIqQZCN6GtBjxiLJAYRiZXlN9+/tamtrI8LONpoLuvn4QUrQErHgC2pWpd6xtNSUrl76b9TrrOvihS/ov/3br+kHflraOTpUs1HRXHlRx/elpYb0ypV/oIWlsd798Gd10peWz6Y5Q3LH9D0pPdadnYe6cvbT2v4o8irop3/sl9RpSUet27q786dE6vcAdVd6hQHGFE6iAyWbfPhTkDa5J60uSjeuS3/o9/8FHT5B9bSk/mhHv/4b/4W2LuHdndIOLC2kBDcQTuzhVolDxCGsnkdLIJ4/rgVQAGYI7osOS8jca6neqtqXgdkLG/4uTwKGqH39fMABQEaKBehfpAJO2zYVLrLnd050zZC86LxD1BgzxBWAt8oYwpqD9LOGBJA73I75Zi3soe65p09I67lN3mvl/loNzO+MxfMwe93s+8Z3+xywP5hLawus7qcN9sT9+/cTHRqPQyK8c+fONOyM363poU/WTuRhdNYoPKtPudTOeUv3K2srarfIMJac+WBiOtTe7hQhb7wcBEUN+qpWquHpvraK5AoRxsRZqK6es59eKCAwN9225piTEuGqVe0+2Q1mb2V1RRVC5l4moc9oQ92N7/bd6PYGWl5a0t7BgdZXV/Vwe1urKyvaPzjQ1StXArhPCn+YMqGmOL92u+p0u9pYXVWn14twv3a7pXNbW9p+vB1gfvHCed1/cC+kdOdzn8apF15WSUKHrqdKj0lWzlXuJZXHKWxtggozJHTKmKJaRlXd1wRAJ+SrXBUK+MN+T7udltrViUqLdbXGPZXqldiz1VJNtWFFtVFNjXEjfIRUg5gVpawnNY1GMNlN1eqLqtQa4WNAwhk0nMNxR/1RK/72Bi2Vu/uaPL6liytVrS9WVS93o+pbrdqTqh31xh2V5qphox9XcNYE0JdVKy2qToU1zak8asTw8apHm1F60O8HhjqvSzgTFBCZQthSAoAoyuGwpaA0OLuhhAfyi1r2qaz6qXrd3u7PcGjzhkmOKE8ndsk3U4QcZd7jCfSLYgCpPszHJPTgzma4g1nu09eUMCW8wIb1YqchB+Q7hWwR0jWdp0lwzffu3S1CMYgVT6lYwyHkpBWVeBYX4GLLQQgGg57OXVjVco2Y5bFuPNqWNKdGrRl4erSXJPDFpnTtlf9Fx903tbh6oA8e/4Taw+1QxUzay2r0pWvXfk7fuP5vaW1T6p5IDx5Jr78ttboD1Sa1kJKHlbGe7I10brWmx/eoTy9dvfALWqx/Sgedx/rgwx/S+gXpw9vSpSs4qUSmQ+3cky5dlI6xz28klf/+7hNd2Dqjo33pc5/9gzrYuajl2h/R8TG1e9/T7smfDRPBhJek1wgpvtvva2Hx1Os7l7oMwBBQq84BeogmwGLvddZo1jM+J9Sncb/Nqc03d3AyIQcIIIYAFc90eJztsLlTVRDpIuzKwJuDUa56pi8cOTDatm2QycPBeF4+HpgX1KcOewOccxs10hHxvQCeQT43U9jeDgjhBJify1XdwSBnceYOb+Ma+uNY9mChCwYpBz+eb+dGh7LZ/wGCmGsT4v0rvOT9btpPwH1ijlCP03/Ph6Xb3B8ib8f9d0gg+yZ3yqPv7JfcURDmwkyX26K/3OfDUjrjs9PcLAPAuniv8Vz6yNhgLlg7PnsPmTFy+/YRMQMWAFLE9nvec1u+w+fIHTIcDIMxAxgxX62urQchNiP06NFDnb9wUQO0OoQgFjH+MBWAPuNhnpk7v2uMw3H3/E4bFy9eij3fap1obW1dxycnas41I0zNTBZjZB6YL/aANTHMQafV0tHJScxBYrwmMe+MhX25uLigGzduaGVlKRwNHzzEDl8UmEqoUkjrhc9SqLoJWUtJt5LHe6r2eOrvVdIY1TeMDc7c4dCNP9hIo8lQpVo5qp71o+DKUJ3xSK0xJV+G6pXGqs4R+011SaK+yAxfjfzw/C/8yUr9lBabctGlusrlhsqRSIbvkQs7bPpheEaDMOlrMOyo2zvReHCoYfueauMDbSzVtLFYUam/r6paasyNNCr1NCyNNKqUNak2VaouqFJaVK2yqGppTpVxM+LoNSwVTnFDlR72u9OK1wnYM29mJPQiCUMstD2dXfksKefDTpLcFnJgL+LQiwQYxtcA40LyCMIwk+RhljNkM5mA5Nyjr3uRhJ4zvS8G9Oewx8XL//yzp5yQM9aF2FowFMwkG/Jgfy8cPniplxeXdGF1RWWcaU6O1FxbVnd/X1997zs6s3k2nCnu3b+vV65ejhfoK7/xVV06f1b3HvQ1HtW1dSbVUrnxofS7fvJvaL7xx/Ro55f1qP+Hdfvhrq6c31BjIu3ek37gC/+dGmdua/uD66os/CG98eY5/R//6CdVn+tprlJTp12OpHTQjcuLf1or5z+nd7/25/Xm1V9Wp3NRb119Xe/f/oda2jhUudrSqPRYX3/vL+m1839aZ878jPZ3DzUpf0c3bv11La9Jc2Sg5d2aRCZCEhxpc+HLWp57U5Wl39RvvPcTWj4jLeJkMlzSZHBU1J5JxB1CDoiglgT8AEXbTFkDgA3Vq4kukiISLmrdKB04W7a3hNfsjt555534G/u7XA4CBtGhbRNdq1MhjBBqrkeNzGF7bJ7IxgTeIVm2Ixu4uYdrOOgj9msIF32EiNkLGULGswAKe1pD7O0Bn2uEACKIIYTa3uU830BixsJSsEOWeDbPMKDkns95e9xvM4eld9u4IfA8yyp8OziZkIeD2OLiVD3tGHDACLBwPLgTveRgzXj4Z+94+sn8WF3Ld+aTvtI/+s8+YD8Y4GHysM+aGWIdsd3aWc/JYWiL+zhvU4Q1RGZSWAeuY8647tatW6FG58jzIpguWMvisDX2LeO2XwjaGPaC19Qe8gZPAylzipQ/1TAW+5l2vvKVr+jKlSvxSI851qZM9s56ONsh+dMH7kcjsDCfAPITn/iEDg4PQoCgX2+99ZaOT44jvK43SA6anlvaN7PJ/OeaMucuYCzei+1uRweHhzq/RcKr1HfGAW6UkSxxaIVJJoqgWo05ZdyYazAVAJQ4kjEnDx8+0Ouvv6aDw309evRAb7zxuvYPMLUVYF3kd08q+IQkSOQB5kW9kUR7U0I0QBvQHQ0GmowGSdOMxivk0bHIITAmpapG6hJ6OO6rMx6iGBcW+WFJoTInOQyADaBT97zKP4LXQtBNTBDnKZtaLhGu5/Kp5aA3YQIA0CcAOiG0XfX6CCQH6nbuqjQ+0OYigF5WBUCfwAwlFf2gPNSkgtod1T2aGGz0C6qWmqpQn6OPCRStK/b6AtADMIu8XbOgDognKb0IXDqNIwsgHxcSeg7mwX1F5ZMUh56D+fRcwQDkRHgWuOPajCHwCxQJagqmIjnFnWaTM1GbBeHnAXoUEXuBDWs2ZOpj4F6oNp4H6IeHB6E+wskDQvLDX/jBUP3cvn9PZ9YW9eGdL+uzn/lhbawv6lvv3VSvW9bxEQUHKnoHIlIa6yvvk4zhlVCVd9r9cHg7f3ZO7WPp8pmvqF7f0sL6r+hbH/5xHexJZzdQe/8F3bz519UZST/5E/+rjnc+qXb3ju4f/54oHDDfGGrUq2vcld555+d1cHxd9+//RV1c+zs6f+7H9fARnPG+tnff0dbGfyXpbc2v9HXrye8Lzu3Cwv+jujY0Ln9VO/v/jo66ySGvc0JCiYG2thq6c1P6/GtfUkurWlm8qa+8+/t1/hVpsT6vzdVLuvnhB1pcIfQlZVEzsYRwmDD5NxMxf4fIQfw47HmdgzpEyWFejt9mLa3O5xygwbMgThA+2gRgLfGiwvW+MeBD5AAvfp81BfCbgclgynPsoc15e72buWAvo6pGPWy/AMYByJig0qdZaTbPmubYbAM1xNE2YfefawBprmF8OKTBCOX9tSTPs7DvMyeAG+Nl3twHZz8zs8J3VO4GSAi+bcU83z4EHnPOtPPZEqI/O5TQGpDcWY25Yj0//PDD6CN9YmxmnpgzQIOx/fRP/3TsEZ9jj3HOoYI8l/HxO+1YqreNPe9nHv9vJsEaEaIyLHig+qdv/LUmxI6LzPUsU8qcmIm0Y6FpWw7sjPv999+fajk4x3xXy0nbQBuAOFIv4V8+iIXHAREJeViElJHdLbSDlYrWNtZj3DBENmMxF04WA+NE26yvmQmDP/fPL6a5Z57pPwwV8wuow9hwAOYcZ7e29JXf+A29UmT0e7S9HYWliAjguHv/XtiBz5/bUrfbDs/3FN8d6DK1o7sYmAEdsEzVHKPQeIrCKrKcIrFPsJGjFUAjUaAFEV0p2G2o/mSo7qivzohSL0P1AXOicchIXkWFTinsiD5XrVwPUK/xG70vyodz/hTMAfeUCfO0eBmgTja3QUQxkfVzODxQu3VfGuzpzGJVG/NlVQf71HRTs9nXeNLRuDrSuFzSuFJTudJUuTynSnk+7OcVSrEOHL+fHPBKD3qdFN4dYWSnoVeW1P3brOSeNl0pisEn57fCTB0ZdIpwriwF7Kxknju5TZ9fcKS5as7cqzcoz30K0ImT+1cY0BcW5vV4Z1urqytaX57TzY8ehDci6qXD4x1duryo82tXgsu6vf1Qh3s9vf7qlci3v1qfl5bquvfgI3V7x6rUksTPeE9OWhr3XtUnr/591UqfUr/7TX14449O1+J3/8xf1j/9lb8mklSdO/P3VBv+TvXHH2i7+1PCyFLRsearS1qt/V1tnv0RPd7/JX3r+p/R+op0bvXntbb4u7WwWNGXv9XUhbN/S2dXf1bj8o7+p//7bb32qnRt+Z+pqksqV76q79z8N6gQGHHxZFBC4g+l2kD61KXv6MnOguqrX9PN+39Q1Tnp6OBYK805zTer2nn8OLQXENo33ngjAMaqTghWbhs1AHu/GNTZD5YkIT4m1CY8AJLDvTgH2HCZE7gSAAAgAElEQVSPPcM/+uijadrQHCDsRAXBRLK0RG9pFdB0whin2rT61uDqkCxLQYC2iT0SKeftfOXEN7TrED2r6XMbuh23csCZBXxCrgA8Z9tjzgBIp0rlesda0wc72+GwhiOVpdVZBhYijebC5g6bJ+g7Y/c6zAKts7SZ4Ybos56eL9rjM/21ipy+WoXLb2bQ+D33nfDY6TfAk2v1mGN+417mkmfkyW/8LNrgPuaIvrF32DOcd6Y7x+GbkfPceK7cD8bFGtkhLV8bM5f03+YPnsl6wZgghdsB1LkT8vvNJExND0eEzi0FiKPdo89cs7a+FjZ71raJnQzJNByak6o7Xk/2Q7+n119/farBog9oJGAg/J4FKBdZ9rxeTkEcTn/jydSrH98B5homjvE5/wFzcQJjuLamg/39sKEzF4TuEbaLyah1chxVy772ta/q89//OT149EAN8lS/CNAj5atV8IV2tAB0gH08Sqp2ALzInF+o5IFX1Ox99SZDdYa9AHU+D0nWUkV7SblSpPNK+ChUAXNk80JKj0JmVF4LRS2SeQJ1Er6UIzQopRq2yh3VapLQe+r2WhoNj9U6ua9Jf1/rc+UpoDfUUrMx0GhygtdfxMCPyxWVK6nKGmnCq0JzgLmgrxH+AE79ep8UZZmEHvBoYHWWzxkJ3alVA8TL1UKFfup3FqBbTHJI6AXDOC26Mi2FeuqxnqsWc6k9V3OaGDzFwf5WAR2fgRdI6LMahFkCZ+eD50noOKocHR6oUkm2vI21dW2szuvew8eam5tX+6Srz3/uC2rtHuijR0+0ulLWk71e8I5vvLIZBVZuPL6lRrOkuXpDjw8eq1ZjYeuab1zTqCOdX/x72lz9UY0Hx/rO9bf1fZ/5K/rKN/9qeJPvPZFeu/w/amP+92lUuq33HnxWjfmxjg+3NV85r8++9c/18EFPq+da+vaNP6DtJ9LP/t5/qNvfQr3X069+8wf0J//kL+qDr5Jd7EAPx79XT55IP/Xpr+vxI+ni+V196dd/ShsXU86C8UCq4OH+ZE+ba+taqv1DbTQ+r4PhP9D93T8j/CjPrlGb+CAKKEzGi+r3kqoXAmYpmpeddbYt2nZViB/XAJhWDxvYbJf0/vDa5d7sEKLXXnstCF9IGPPzQeD5C1GFoNqDnL/0w34Us6BposrvgIVjnSPJSAGYtp9bhXvt2rWpCj/vP89BKookJOVyEFCkTPpl+y5Ag/QH42NP8lylzDh5npkVMwGo3DnHmJkjfgc4Lbn6vfLedvgX37mP59pezDg9phzQ6DdaBq4DRL/4xS+GJ7/V5YzVIGAJ38llzMg8C9B5vlXaVsHzDGsNDDq2izPv9AOVLvNAX1lHnuFMd3wGcJkH+2zMrjMS6/Xr12MdbK+3NzzPNjPEWvEMnms/Ad/LXHMdDBznkIA9likgOn9HUb+AdhiLbeoeH/0k5JL2bJoA+BfnkzYLAI66GajxMOvMzYXm69HDRyEZt05Ooh+o5h8XIWbMT72ZGAtHTFj7xDnmCE0O+9pRJ8yF91DktR8Np3uRNpjb0XAY9nVU/jwvtEBFAiX6wj7/5je/GQznaDhWB0A/fz5i+j+8/oG2zp7V/Yf3ND/XnNrNnyuhE3pmx+OQzotdWUjqSOeAOSr2VE00HZgChpOROpOeupOBeiP+9SIjXOTSCkAvhUkYMEcqRyJG1U79jJDPMUPjA1bY2C2hA+aAemSWC0BPtn40CbmEPhgcq9Pa0ai3r9WGtDFXUm1woGa5rWaN2PIjTSoDTXC6g7EoGAbKppYjDl4aVvsJ1MkWB9Nyr9uJXO7TFOt2isvCvaxyN/CHZqOQ0KHeySZuKT3J4raTO2OciW4umQfwz8RlzAKoAT2X2k2wU3GVcJmLRZpVq+fg+0yVu8PafhsBHVU7EQSbm2u6c+e+5hpNvXX5UuoyEni3LFXmwqvs4f4DPXp0oPUzy1pcLmtjoS41x/r2rW+r3ihraWlZh4ctzTWXVC411G4vRka23/U7fkF3v3NBJa1o5+6buvZ9f1nfvvPXwjO9XibM7X/W8OgHpeodffn6j+vaFeTnviqjeW0u/Z/qdi9oZeuufv3rf0CP96Sf/B1/U6Xjnwktwlevb+n1N/5rDXZ/RI2Fvv7F9R8VmT3Pl35RF7Z+WCedf6ybd/9NHXYp0EKbdTVxPK9LB0+kz139siqlKxrP/zNdv/tHREhll/zz5QMtEUAvCms8nkrIqIsBPQgYgJZLYrkjmPcJ55GwnbSE35EGkDJyL2xnRpu1tUOEIJSOpzbQQeDtFW7ilqdYdXpQS+YAHc/jOWgA6IeBkBeN8aCapV/0D2Lsw3ZmAyhqTuaBPZs7XtEmz6PPEEUIpdXc/M5zsSOjuTAQ5Oro3KudtiC+EHnmmWfZ+Wo27t954h0x4MI2PCNXv89qDJgPmKXck97aBffru1G585w8da6f4356LAAP88H8wvjkKWsBPMZvDZ+1LrkmwlqcWYnaBUZCqi3yznt+udZmQc9TTquC6JdTrDjrxl/6gURq/xDuczih+2wNCPNrB0P33VqsmNeJdFQ4isJY+FxkXiuVQ81++6OPdOXqVeFAhyOcJXSAFxt4nsrXtDW385u2el6YZ/YN3+cW5oOB2ljf0L0H9/XWm29GKlpiu5306OGjR7qUhc8tLS/HniNuf3//IGLZses/evhA73/4fiSc2dt7omazESr450noET5NWFv4LRUFuRyyXCRAY4zY10MgmGIaOVRGYTtvExeuQXi68w8ntAD0SMCS/hnQkcxrgHqAO4XK8F5PVU+S/bz6lC09V7lHznlL6EO0kNjQW1HMqt/a00p9EoBeHxyqWWqrUSOh2JFU6YUnPr5OpXIlGAtSZfOP3wa1Ab0PZi7i0AH0XLViW/opwKf5zEEd9CauO1gEUtPZKa7wcD8FXOq3nuYimoJ3Ho42kzghJwrBSeHsUGgILPmYEMZzks/cv9KAvra6EmEZvJgXV9cibdr9Rw9DYiIV5OUNihGU1Rkd69FOS8cnR3rt1fNaIH6tUdatB/fVaFAZq65+txpe5vVqKn/ankhvv/4faGPwZzU4XtLdh+d05RN/Re/e+aukSY+KQlfP/ZwmrR8Nb/jfuPlDWlg7Umkw0f6jFX3qjZ/X0vKnddD9kj64+Sc015Qub/2CmuMfVad3oPuHr+v88n+mauUPa/2s9PV7b+jgQPqJT13X9oNtlSpf1UHrz6lMaBtW9xSaG9cOOtKbW1/T9nFZc/UPdfvRH9H8UjpPlcFO6yAqEW1sJPUe65kTQ0AVAuhqTXYqgsjZ7mlPdP6yP5hjziFdffrTnw7gQ42MlIqUAZFBegMg7G07C0QmriZgAJjBw1ItTADSfC6l52plHKF+7dd+berEBzHnmexn2uMZPNdqZRNQv4u5LRYQ5DtA/dWvfjWYH9qznZ4+oOZMiSxSvDMA5n4D9LRhVTRzkOdz99xzr5kEg7uBhbYg5IzZzmaWrOkLa0L7ObF3chjGDQPkBCOWQh3j/SKnOPqWgwtjx0HMSXLoM+OzxoK+0HdL3jaL5CBtlTvrnzszMif0lTGbabEGxEmJWFfaYu4BX/YXz7AaPneas2Mf+5dEL/x1pTyeYXMK64EEb00M6+yQRtpgzJacvS5m6OabcwIgbTcHrPFiB9A5et1eeLZzrKPuPjzQN7/xTb39zjvJI359LfpF/8OmvrYWTCfryfoxz3aM4zfntWfNuO/mrVtRKY10t4BKrVoNEwDaLuaINSexzuVXLus+2eMajXjv7hT29VoF59QzwWwANKjcU6KeUqTKXV4m3TEmXAh9sppbIk+Sbw4ABQ6k9HtBZwD0MNEWpbRjr4+SL0tv3FMHT/IKHu+jyJGCGn5CAhuL8gWgpxzuhbq9kNDDgx2nt3Khlg8Jul6o3QF8bO+Fl3t4uqfQOlK/YkPvD9rqDVvqtQ+0VJlogyRho2M11FaDDKFDnI67mpCQpjyOUO9y2O4roSEYsQ8rWDaTyTFs6Pe6SeU+5Tgz57iCyhacTZ7NO7mzh7sbKvcIYUlt2H4eYMuEFrlZ0xSni04Tw9iek8LWniVFm8g7bOkp7jfy55LL92lAn5X6TbBm/04Tz/w2Suihao+yipV4Ya5tpkpCDw4OIoSh1drVO29/UoNWX9c/uq9qbU5nN5b1m+9+oC9+8Ycj5dvtR48iPK/THWlrc1mtkxSpAYh2Us4CfXLjn6g03NBAX9be4b+rfiMB/qAtXd7871Ue/KiWlo/1rQdf0LDU1gae1sfSq5f+B7Vam2ouP9bNW38iHO0++86X1T48FxV/vnX7LX3xi7+gk0efVXfwQHeOfkREYb198etanjunSfWf6Gvv/THNUxAm1ScIZmP/UKqMpVc2f0lrC5/ToPSh3r/1hWAyyESKrb1eh2tNbiom+iZqebYv285NlPmbS565yt3hN1bRQ4Qgfi664X1u8KUt2rdt27Zvq/y53h7aXAvhyyU/rnOhFBNbns09JtiOE3dCDZsMbD6AWXDGO9rjs6U5ns++saQ3G/VhJsfZ1mwLD/tkUZTFIVAQWQ7667m0c2AO6rYVM6+2iTuxjD3EPS+0bXWsw5XcX65hbJ4HO7fNauG8fs8KWwMAXVglB2WHyLFuAJ59I5wznOfC1PDXa2HfG/rlvriPMABcxz+0PZzPGT0Ddu4jYJV+bk6wiSEyxy0txfzRJzvisUesrneIH2OwY2A+xpxZtFe5/SCsdqfgB4ANoAOqJJbJ1ev9Xl9VkuSQjXHzTAgQT3Z31S5C9bChuyyuccAmKucgsK8H/eE3M87hRIgpoyg4w1zD8B0fHU1V7rQJEwEzgS0fZoODvO+8m8dHRDMsq0668WYjvNoRflrtE12+eFEHxMA+x4YeWBKJZ1Iuk1P88EjIgJoKiYUponD9Zt1iLOOeepWeRiTHoggKEnTx1zHaoB7CbEjlWNCxn4c0jqN4RSNA/SmVewbohVo+DNARWgfoErZGtEhb/bDb99RtAejSerOk5vBEzVI3AH04PNS4BKATL49gmyqchu2eSqeqqjOpaEi++kILUbrb7X0c0G1DL5zkQmqfAb2UJ42ke8+otlYAdwB6EUfufOwmHNPQbwqzZG3Pgjob2KBuDtFqLtQm4bRX3P8slfvzmIT4fTJJHpgvAPTTrfHsT9Mkd27jGWFrpNI9OjoMzvRT117V/JkN/fMv/b/aPLukS5QHLEn1hYpuXH+kw/1+FK8/d25eC+Uz0lxF33z/XZ3dWlO7i/SQEn3AiZcqq2qRq7An/es/8s90/9Zj1Zvf0f3H/4naUThBKvWld974RS1Ufqc6vY/0jY8+rbWzKdKj10mFU9544+e19/Cmtg/+I1259Ivqnizo4tb36/72N9RY+SC4zs7B96terunu/hu6cuXn1D34AS3VNtRY+I6+8vWf1hnSq6OwqUi7j6X1VWnnvvSFd76qxy3pnSvfr//9F6VxQ/rE269qPLyl0eiJNFkM80Gu5jXgWRq2ypN1hwiyD5DaDP4RDri8PC1SwdpyjUPK+Awh4jtqTtaBF9qSoh2VuM8x57lKlvucqMT7dzYO2n3OY5ctRfMc29hpixAoCDuHHfNQwQOOdpgzENrT24BtqZ77ABJL+FbH02/f4/HxlzHaedD2UkvQDmujPwAPbaCyBihzUMEUgF2cOTJI505l3G+pmznns+3tz0ssk0c0cL8d0yxhM17H6JsZY47QwNi0YU0E1zp+3BED+fxwv5lDzwXPyyVlt5kz/znI2k+DeQKEWRfayEPO+J25cqQG/WIvGzhZ25yp4nw+z4yBfpt5Yx6t1ofBQep1NTWr3CNrYqigk5c7qWVpk/EyPuYQppkshYSXUfEr9vhcM0wivE/MufeJ++vojpzx41kuaxt2+/EkYuDZC8wV7wqg7vh0wBqmI5jk8Tgq1B1SchVg7Q+j8hi29ffee1ftbjsB+eFeJMoZoI58HqDb1psylcT7lMh6Aj5+G5IPG5wawWTzbiQtVkQvRWW1noaRkpUwNkLFqG5ZxI1PqCaJejtVWYu/ZVTu6TP5qyOPXajaYbpzT3f70yfNPamuo6w0dvo+0nlX/VFfx/2OypORtpbntVYvq3+wrUnnQI0KxLuTcrpXhmpTY73bCrxahiEnpfZxX6qekcrE+yeBsXSnlxLLWK0eL40d47LUqb7mNCAiAZwB3RK57ed+IewUl0vlAaaRp6YU+eDzxDL5i8TnXFKiw2ywpMZIGezKWaa3nKP2Z3vJP1NdHzGJsyN6GYQ/ff5lgE7WI/qJPYgcxSdHJ7pKRhZSGy5V9WjnQ20uno/5f7B7pMW5pXAS++DDbX3xh35Qt+7f0vpGWd3BUPuHO7pw5qx2W4+joEm1tqGhFrQyL33zS9Kf+uN/U99899/T7oEiGQzgurX2H2pj+ad0/47UbJRVX/lH+uDGf6mjg44uXprT433pyWPpD//s39L2w2N9dOsv6M03/raOd1t6fPBnNayGP4a2Vv6ONFrQpPpQ73/nz+kP/MxNvf/B19Vobmvz3K6+/cFf0vWbBzp3fl6ry3UtzH1ely78pLbvX9Di3DvaPdjVKxcXtXHhX+hrv/43tblV0d3bH6jRoFZ4SkFn4m4i6Zm2OhmCwbo6XA0i6uQVJp45SEOwDFKWNthPTtQCEfMBAXWVKv9mSdOqeat27XxmGz0A6j5yL7ZyS8N8N7MCEEEoDfomknYGY/zsU+4FEHNgzvvE/U46Ysnd4XQOr2JecqDjfiRWwIax8hlg4NkOezKhthc5f23acKw7cw445+Gcz5L2cw2Kn/281K+5xJ473QFA1lZwjTUgDiuzacQx7wb0nGbY8ZA+cB9jxARjiZjf7ezGmGZTv7rACHsBMIXxoi88CyYSwOQZDtWzKYfzzK+963lOXiKWNuiLmVP2L86OhEpa65Hb67k/T6VL+/RldXklHLNwguPAEQ6p0tpQJHLs1eHpLunWzZv68R//cd27fy9i2Kv1mn7zN39TP/ZjPzb1dLfA5HUxM2tm1+r5YDjI+Li8HHZ0l4u9ffeOrl25Eg5lADgOcvg1APKA/517d/XZz3wmNGeoeReXlsNJ7sKF81Ho5tH2I125fEkf3b6ltfXV58ahR6KziFA7xZPAjxSWHrXmh4WPFd8HMDHDSEquCp67tYl65bZGJYTGVHGEwlEpZpx/CdB5BjbzcIwLO7YBvZzwr4hTN6CHQ1wAfNLbhyk+wtsSoBOH3h+QNW6gw04nhKoLq8s6s9DU+Hhfo9aBSuO2+oNjtQdH0c9qk5LaMCgDDfuDpDWorGhc2pRK+FQlLV7po25vmljmYx7uWdHMPPPaVMWdcu5MK9M+S6UeNvRp7vVZtTsOJWnyfTxLyraqzMTajk2kosWZLBIF+BmZTT5A3/ndCzv87HP+5eD741e/DNBZgEtbq7r78Em8gG++/kYUICD8bH5hLpIedNpdbayf1fHxQJVyTSfHfX3y7U9q0mvro517kSawVB6r1qipddIO4Dk6hCg3hQKrP5AGx9LqPBXVRrp6JWXvu79DWEg1UvguUGSlTJY44l6JFydlY01P+m3N1+e1v5tyvJOg7rgtLc5LpGWuNAGkvjYWC01GXzrYTZwwIXFkrgwmeJIqupGmgf/uHQ20sDynw1ZK8UoynEg4Qx6I4aHUWtTZM9QkVEgMAEWeiSyfaTsrzc6+PapzeyRe8cyPHYkAPwjRlCsvmESIiaut2eHKGckMIgCqHcHsIQ1RhxADuoCck3DkUtYs4fY+5B6nR819AyyFAvz0BeLneOUgwrduhaMgRzggbWw8lTIWEMDJKpdkuZYxMnZLrXlimmeVjbU6mXsteftvDi589njNhNmebtsybXg93e6zirNYcrftOR+DNXO05dSyXmv+OpOdGSu3wVrnXusOP2QeYCqYKw7H+ts0kce7m2HKGTLoD/OPHd2q5wAQqn4V5WDZG7PJZ8yEzoI7DB57hTlkv4ZPTcH0wXy4X9YGMbfMKRoe+sGzRqRoLPpgBhY1OAdZKRmTtQnraKcGg5CuN8+eTWr3xYWn/JToK/PHeJwIib7ATAC6jJ3x2eY/LOzmSONhVycZRVRhK2qyr2/o8ZNUuIXx4yBH6VgO4syXl5a1t3eg9XUSOh1ocWkhcnYcHR/q3NbZ8Cd6voRO6vCklQgZMSFnfO/1h+oPsI1zdyoBDcCPCukdB7NSbaxBiYRZlF09BfExHulFxjm0HUntjqc7NvFKgHpI6CUAHXKXEs8kIE8JZgB0aw0M6Hi6U+YUCR21OxECHRiM4VCbS4s6u7igWr+n6rinamkURVx2j3fVGXXDu3luaT4qqrHvoaWLi+c0HJ3VeJJMaFEf5aNuktCfG4OeUdFZUE88R+F+kDm6WVr/WGKZQjI/tXGTsu7U/u6Nmf+dqteLZDJw0bxs8Q/7BdyKwXzmL+1YmreNIQd4zjsk6XsF9pcBOmkSF+bnImztzOqCfvXXvqYv/tDn1OqNtPdkN8LPqCVMMpkK2YCi5KO0PreundZebEiAuNdNaVcTt0gst1RvSl0+H0uvbEkn+9LGivTwAUkcUMlIcwsAcsrchp8MTm8RXtaXjihxWpHwyWvvpwptADgg3WzyUibpHM/3zXWpcyxdXP6Pdfbc2xqMDnXjoz+v/khh0yeDHWV+KZtKITOYgZUz0qiSSrbinPd4J/VrviLVyNJIulhKZ55Jko5t0ZZOLSlCsAE71spxsKyXE3bwGSIFSDkTHNKTAcGgZBu2VaxecwAHVfJnPvOZqTd1zlhaUgEkbEumb5bgDcj0J7fNco2d3yC23muMxclgwiRVaB3s9WzJnP6ZmWH/uta1+23bLM81eFr6z6MD3KecSbA6FlAwUMBseM4cHkf/8hAxJ62xd71DtvK1cMiVQZG+P698KmPJS51yL88AQCyF5tkCc+fBfB5cNS5nPOw7MbvenqtZBoh1oa/PKp8K88f5fF5t0rGgkeeat+OdQTrflz6XM37WhuR0CEbNEQLMt5lT783Q/DSTXRoJvEd8fpOymmm+KdjiIzzPBwMtr6zEdYwT4Me+zXs3VeEXjJhD+rifMcOMzub9j+iMeOdKEVfO/gawYRquXb0WVeXM8NaqNd1/+EBzzWbY8clpz7o8uP9Qr72GCYq0xEtFqdlzeve9b+idt9/W0QmmKZDm44llSLoBtGIfDyG9SLVK5bZOh1hvVOjJxp0ympam1wHoqLLHlXbYqBHrk1RudXvSPdvZMGzXYSsn+1uKSy9S2RSAnlTuJaU49FlAR0eeAD1J6IMhudfx0K/q5OBQzYm0Um9objLRynxTy0vzUUxlUBppt3WgE1TzjVr4Q8CwhLN4eUmD0YbGRW10+lO61Uk29ED4wiHuKUm9sA3Per17owyjwlo6+7w482c6xIXTHPd9PJe7286JqgmfCTnca52Qgf4wAH1Wsvd3iEpuL/NY7WSXq+m/F1B/GaAvLs5HisOlpcWUXrHRDA6UfxAOXj5U8qRFXF9bjnKLn/nkJ/Rg74mOjqhkdEGPd7paX2nq4T3p3Ib0zif+86iIViqtqT2s6fKl17R9936EL1xeekXD/liPe3t67fwndH97R2cvnNeNe+9rvjKv9mhXlxdfU5UYTPIJ1yfaae9ptXo5wke2zi/ovVv/WM3yYuR6R1W0srSpu9vbevvqj+vBvZOweRNPuT96oI3mqqqVsdqtQy3UmhpSnUXS2voZ3dm7GxWDFhorGvZrOnPuSO/d+D1qzAH+D7TQhJlbUUkpBt1Z27g/l3LseWzPbAMefyFqljaRevkOAPh+E8o8mQiEDZBjD0Ek3a4dn3CKgoBxHe1w3ipm3hMzGjwf6Ye/AI3DxWgbIsg5PtseDsHLk5LQFtegVWAM7hfPsjrXhVBs93YMMO1yj8EaMOGw6t9jY39DOHMmId/nTl7Cb/48C3SccxpUeznTx9yPgGsAKAMe/TAzYoaKdxgQYMyWaAEJPzcHOObd6W3dX68h1zMPmDbMgHheDdb5uFgvOyYS1ocd2fPBnNsR0QyXc7U7FwCx2LSba3nyXP1miJwdz8xOPh7atLMh6+59aiZrlgny/rRWAQ0I601fPe/0fffxE507fz7U2VbVowJ/cP/+1McgIiuKcsHTtbfdntSmxdrTL/phBip3AOQa5pp9AE3lnQhJvlqJ1K4ANlI5yWwSZS9F9TnU7aSFJeEMa4C9HI0cn0lVS1IZ7xm0DqtrK1pZXlavnwq2VKMCyrMBHUc41OB4rafaW8mfawCgdweicIzKtQTkaJOLvwHwgVsDVepUXDsF9FSJJAF7tFhIsZGiPEIQkyo9lTFzzpbkIKdJktBPAT3FqoddoUToHOFlKZd7lIUdjlQZV7S/vatxq6PGGAdnSqnOhXmWOPj1C1ua1KvqaKSTfi9U/Hag7fRLGpZWNIriXckXbQroU1DPssXlznC5pXnqhIbTAZxNVmQhB2/HoieOIfNud7GW7wLQDbhWu/PdL2cdOwgq9xdI6LZ3eUN6Q+d2u+8FyNNqnvrTTbUXM05x/ah9XNPKyoI++OCGrr5yJcDc+aJXFxu6c3dHZzbXI3/xO29cVXsw1K0HNzU3txChavXahubrUo+iTkPptSv/qYbdVW1svKnucEn7B7tapaBHpEHtqKF5ra+d1Uf79yOjUF8dra/Nh0PHUn1L1x9+oLNaVbM5p/6kqnYPxxNezpH2h9e13twMYrq7uxdlUY8GXW00L+hxd0/nFs5qu/VAlIq5cP6CHj/Z08ngWHWi4GtrUauXiSnXBuqOOlpcW9bO7hN1Rm0tL+zpOzf/ZGgEanqisY41HKxGOdZc8jEYQxAh+BAxE1dLbrkXNwSO+fRGh3iyR5xZzFKbwW9WygO8AQfaoV2eaVUyIA04WPLNVbm5I1MwZ0XqV6viuQ/iDlDkDArjol07o0GosesyRqvFHQbGd1Sdn4OfOtEAACAASURBVPrUp55qI9cE5KpyA9ms/dVMEsBgzYKlJ855DvgMQNmPgTnN27e63XPtPOjOMOd3KTeTWJLlHfZ9s2FeVu8yL7N9N0NA27MakKn5rVARo2XImSb3z/n7Dbb0z0l73GfadjQEc8B+ALjsM2FHP0cnWDNibQv321xjoLb2BmmbDHs5c2rA9/wyPzAtmFw8B3n4IPvK80y7MAV4tvtACqdvkeBlYSFCthAUcB6mb6wDexsHNXu5tzrtqeNirgmxKYR+ROa5tbV4p6Cb/Ob8A+SCB8wfPHoYqvRI49xohjR+8Xwq3crnqKS2sxMJZshohxMda0La13v3H0Z6bOaBaKCbt25oi7LKjbq6eO6+ANDLE4NrUqljM0fV3h+ONcC/qlwLkyCazhHSV6kSZmKuHU96ajT7yXO4yBfvBDAJhI1mqBgLcC60ABaAI8tuSHWF2r0oJw6wh8RclNl22tcE6Hiw98L/qzmu6WRnX+N2X9XhRP3jtspjEtZUI0X34uaGtq5e0fyZdR13ezpqd1SqJAe4/rikQbUpCsJOxqmUeJRPLbCpwKhCUneymZk4cQOXx8FEOdLcAP4UeBecwNQpLqu8xkSgcp9NDJODb6gWCvu31eZWuyOhV0eTKaDn95kRcAgGE2CvXjY9RCKcgdbWvmc8/24AnQ3aabdCdXN+c1W3726Lur9zc00tL69p/0lLr1yi9ONxeL3jT9AbtLWw3FCvT9WdeuRw/+jWQ53ZuKLlhbLaJ6nOOEtzQg71ZanbluZRl6c0xiJCqd6QFlelxnwyjSA8U351EwzFlj2R2hRRaaT65HuH0vpWUs+3D6S15Ug7H5nfKPqG6QvP+VojqeUJTUOlX6umCoJVbORHinC46kLKl0NOZGq0r66ktog/77X7WpuvRcGEMvlsVQpnINs2c1t6Dr4m5qypw5RM7HOJjAXNpUeHF0HAc2Al1hcAgABaLetiLUiRtO1YYu85bxakCZyFOCB+EEOHq4X2qIj9pY0cyHIpPVf9shcNNrnDVi7l5Rs1D3+KmNqiYAvtcM4qYu6xY5i9mKe21iJ7m0OguJZ27HjquYWgc5iIu58+73Wx7RrgcJsGIPpoLRvPt+bBHt2zanHmnfbDThyEPmnamD/HbVs1Tt9ok+c6PMyRCzBJXnPvsZxBmVWzzzINThbD7zyffnlsZlRsTrH2gr0Ik+aKaNAv+p9riaw5MjDTLgweh59Jv703PW7mg/k2c9E+Sel26QM2csLTbN/mGTGH62R5TIfBnfYAfYCV9TQDATMUkjQ2t5mKgswf74v3NnQUGzpqf6TyPFcDoI3tfPNMyjGB+p1nIsGTgAaA53OrRTa9lH0QbWZiCKB9HT14cF9nt7j/2XHoCZmJ1EHNXdZgOA6pPGznEOeQzgF6zH4JzFOqcrzeJxqNKWzUiYppoBhyfEoAk6T0eC6qcgZQLqK5kM5B8ZDSU6GXVK2T74B4AvbQPE9SUqEUtpbs56NRPxzjRqOBKsOx5nol9fZOVB+X1VBV/aOuRj2E5Ko6o7GOR0MtnDmjJeZrYVETkgPhJzCRBqWJBg2k9JSGPbDyRrt/miluJpd7YPFzAD3AM4qvpKpqUzAvVDNWRTuaayppZzFiNO1qabMqc4MzjACVeyxpu9gLzl4Aeh3macYRLgd24jBr9URgrVI6PjrW4dGhWu12ZCj6Xo/ZaLeU1TeeHv8Npmc80toa6kcyIlUjHSK15FnoVquryaih9bWaDg8UddDJsLS2XtWDRzthWz44ehIhDtcuvqqDzok6J4R5LGtluaoHDydqLqK2xWbd01yzq2q5r+OjQz1+fKzNzVc0Ls3p8OhYr1zaUn/Y12K1rl6fakQHWmgsqTsg6X8KX9s73le1+VhztUVNhhdSESNqnA9T4RWAmQ3frLP5j9RXWyf9kZbryyqpq+PWWIu1y+TNCXVWX/uFx21JHQ1UV1NNLahE7GR7ooW5qtqdrubx2CuO3LOanyAg2Lch1PYmNmBC2OzlzrUQUggRe4n1dtIP5j1UbIV2h2tnpcDcvmxJ222xbxzqZps4v+WSWhCt3qn60IyIf7Ma28/NQduAw3Np0z4DjMHhala1M5bcwzzfu5ZG8774ubZ1P8u27kQsObganB3+Zw/nWdV9Puac+cgZccbMdYD4s2zFnouckbMq3eMzWOTZAt1WPpf2tbAGzH4Ms8/NJX0zfw4Ts+NdLunn99M3Myd2XPP+c456a4f8u8PUDJgOaQy79vLyabrtIvOc58J9yH1MzCBGCN48pjdyXaQSvcGMEd4yTa+dJCqyybGWVr1HHvdeN5LAWOvi8DjGFxJgIe3TB8YbqV6LTHnTPVs4F9ps5XkNRqE5F2r4k+OTaaphaDHvDlI978jS0koUYDk5IdAW4aEstJq1GlXYCN/rFJJyYUOfJpeBuJY17I5UqzUij3p/QCIqPMhHKlVqqtTJNJek9ijihVNbtRZqeX4D0CsVQu2Sl3sqwUqCGWzbyes9lT1NrurMcxgTis9QQ+DbIdyo3aOceGSlSfb2JMkTkUXI3lCjYQJzMKBKHuzdtkZHXTWrdc1Vmhp3cfKuqNFc0FAlPXiyq91WW5N6U+evXtXZy6+oVKur06c63ECDBnZ25iZB9RTQXe884KgIUueqGuKZYQoPwSLOL65j84XTwdP1zPPrg5A+BzGZqLDBvwRRTYzzy8IRBZthtRaAbhU611qS5y8HL7cJEy8KBAACw7Vnt84GyJJZyYBPjGa1luJo2dQvO3I7/LQSUJGZ6Gmnu9mRskGm9X+ymvRoJVLJQDwuI46xnLwsk3MGL2xy8qjWkEYHWl+vqdvpqlU4keBksrqyEZxoqE/HfV3cOqvBSOFZP9csR/hDtYpNnxKAcNEnWlluqDvoqTShTF81pH2k93YbDnOgpUW48VGE0K2vrAUfy0vLTmhU8CZP+6VcHqs3aotMUByPHlN8YknL8yuhyl9dWlUd0b6UvI0hCF47E3NrVSz55lIva2OilxN0r5UldicImXW4M8F3vG1uH3XSEjMGOUByjmtzqZbzBnCIH31jL7FmeXz9LBi637l62gCcO/nlzMZsJAAE1hLgLAh4TDYTcK3nMNdgOLGNgcygmT/La2DJLa/NbXOYnbZmTRo5MHp9Zn/L59/PN7NgMJ29x/skH0sehufr87Zz4HX7Zl6sHkfy91r5GXwPICoiG/geADckDjvFNaON6/VS3gxrdAyAaOiIgfZ12I4JZcX27b1Ef8xEMmZA1AmGrBWxdhENjJkDM6zcz3WuCYDmCIk+9+K3ScDmAWtOGDPP9Hvh/Uub9Jk2vF/91wwQ7yn3hq2+8LBn7zhPBPfTb8bG2vIu8htz53jxwJNgQvJscDBOEekdoJ5o6+lfTXBOmxO5ZfrhC4EWCBBGiq6EmhwHOYhMVAbNCoilJ43Dno16MVKyo2IsA+gkhSV8LYWwTQU0iCRSd6jRUw0QFy0bBxZClhMeRroz/h8a04iZUxkNE2McjKI+e7U/1vhJW7UUqBCO0wivXN/v9tTvDaIq3nGro85gpPm1dZ27clXrFy9qUm+ojWamUiti4RnjRKXrrV5I6CnPbQHMdjIjQUeKiI8jNvfHAJ38wKeQNytp52A3C4wAOmnrfmuAXlWl8PrLn2WAt72QzccLYIcab0Y2HZuZTcamZVNyzp6rZgq+W1B/GtwTmD7vCKfAQrtRMIHTfABJ2k9OGdPytRCKmbB54imxnczNoYo8Ub/wNj2/taabt+5pcWFeW2eTyu0b33g3FVvAkebcZmyWpcWF6Xh5yfJSl1b5MQaDlD2HLekxPwYtrsslJD7zonPYC9m22lzKgSAZbHJPdNaA9gE8V3+CwPAvB1QTJdaP/lN85VkHz7T9mvN5mJJBg77kBAswxW4/Cwq0RZ8BNueRd3sGATMVOXCjis1Vw7mkyHUQVCcCmQ2dYnz+zXZd9m6eZc/jnm3X8wWhZf6s3p1lhsiLj6131lbtzH2Mzbb+HBw95vw+VMxIrPSRubJmgbl0VjnmAnOF1eC5lO82nQfA0Q9WcTs23kl7cmcum2S8N524J5ecc0Yt3y/eC/Zat5qdfvNs733CCa8W4YStVtrrGxtU8gssKZjp9MIWeazidzywaWthYS6lJy0iCSI5zGQydRLkPjMWOXMFHeN3a2tceMYJmLgv94ngM0Bv1bppmudiNnzPPijsRTMmvIM8Dxs89zvvA+vrZ5lJgKFzpTn64r4zNqcd5rfFxaVpnHiaI6d1NagzNwWgF/RwateOCcV23NBoWGjQInlSkVQmvNFTLvsk1iXA8zqYTlNyNuJ6+VdF1U3e9KHGOCuVkhBz6m5XhLCFej0R7gBgWAN8xFhz/ibcj2MM0zKeqIYDH2ZJtAW9gQadrkrtoYaPT0QNt3KtrEoNc8BYg15P/U5HQ7TLqkTyHUAd9/Xls+d07to1LRCCWGvoZFTSiIx11gp/cJyKsxjQ09BPE93niVeeB+jhXfiMkLEXgXks4L8EoJuhiP4VTnhA5VKtplLBJVvNF9JsYTOH64EzZgPaMcTqMqtS2egQPDsMxUJkYXLfLZjnffTYn6cejWvTYNJ2S3qbTEpPv9WqqHASuKdav0VEQtQNSGObn58LO/bO9l68tKjf7t+/px/4/k9F29ev3woJ+Nq1q3FuZ3tba6vLevjwkZaXUh5q5ot/Lj/KywuhdP9N+G0HtJMYxC33ioYgQwjymtPMLdfDDBBDy2fugSgxzynzXaqMxRpA2CAydnyzDZh1c5atHGBn7efMl72GGb/t1jkxz+3xtGvnL8eH5xKypSz651SrTtvpvcHv9NPSUC6Ze886HjjXJpmxNLF06lLGbqnHzGYuLc3GOluTxDjcX4dZhTRUACrjZj2YPwgv42DNsY/CmNj7nGsMJn6Wv1ujYM1BPlY7UeV2ZgMD68Th3PyW2iwpe2/RN4foMVcANc/49re/HaU+mWMAIWd4aJd+OQwvd36DwWOeHQngv4zVZhwzLMw1+4e+kO3NYzaj4Rhs+hDSc4c0ntj6V9Trpfh8S/H0jzCthcXFyCVw5sy6+n1S+yYtFtI8DDprkNNK7mcsjJ15ZG3slOboAqu4mbsEjovx7nAf44Mp4zCzm9u9zQiwHjnNMwNu5ttMln0ubCbwutkpECY1Xzs7z/F89lhUVSt8KDjHOwaTB/0KT/QpfmTSd0jkaFstIRc0MNKfFsRyUo1w3vGoHLQCc2yCoVQlLeg7v0X7eVrydE0IFZzHA51a5ZECdpgcgirk1oaBo5Kek8YmSzk28+TpPhG5UCJtLOZnA7sBHWEcs0WprJrKAeol7PuE1FH++qSv0vFADUqtVkqaULYVjUDUbS+pOimpXqpGRbq9/UNt7+5pVGvo7JUrOnflihrrG9ofTDQoY1dPlKj0/lF7akO381meNQ7x20JhAHqBRHxOqoVUbeZZgJ4D3LNAMVTu4XjwMsg8TRzjK0OCJlUngf7PSCDjTWVJxk42lr7dNzsBWVLnBc/jZ1/Ws1mmZXYeXgTo0Yfp5Fp9kzauKwOhxksxkonPDJ9Okh0UKl1SGy7NV/W13/xWJB+h1vC5c1tx7YP798JW84m3XteH12/qB7/wBR0fHOjuvXtRn51a7YA7Ht4cls4gCk6lynjMYZu7zm2OEEU7JEE0LL04SYqLaAB4EGMDtQGLFxti4BKTBj//5fkQW55pbYcBAMLAPPBMMyWsH8+g/15HgJFrnEDGVblM9FkjO0zyXCSOT37yk1PCY297MwGR4SrLU24ANZOSM0LcSzIOrskzmBnULZ2RJYz5tRrV82oGwbZgA49V+7RLG3lZTttkGZOlYdtJ83Xms6V+1sshUdxnJiwcmci5fXz8VBnV2ffCDJnNW7mPgseaMzJ+//ybpX7G5XO52YQ9yh5i/FwLyLEP0NzkzmaOzfd+SMCRXjLWjTU3uPFb3k8DmPd7ntCFe2Y992NvFhnYMHElACaVMVrLUdh1I/ve3p52IqwRj/nEbLKevIOkhfYa55oIg2huZsjj3NmjzIVDNpl/foMJ4WAMjhu3M2O+Zn43eI4ZNvYAY7KqnLkz456ryq2a93yY2ed3+otfEn1lPgF/2qdfnDd9ZK7m5xe0f0DiGGsxMpV6ATRPA3oh+BRhVjifnRwPNB4lTZ5V6oFjAejlAtBnqoEG6ieQj1wqExLQELMOqCdAJ5FXqTKJePHIoV7YysNmHoJXpDMrHOkKCb0A9RzPCE0rhH8UAAHoQwN6u6+l8nzk6OiTcGY0CDMAeUtWl5a1srCo3lFbnZN2zNPjvQPt4+VORcFXr+nsq6/poFRVLyq+JSwJQM9BsrAOTOPSPepZUCfd3rMA/WUgnm+qcKp7CaCzOLMgmUvoTTjiAtwM4rG4xT82qV8gS3UmdJbU6ZMlUuep5jvP8Yv1MmCfHXe+cZ93r13n+Jur0sOJMpG1gjtMOw+QhwAkAEpcIhI6Nv/ICjY3F/HujPfk+EivXD6vhYVl9TttzS8uRllDJAaYBHJho26HKCBpMRe5apnvzo6WSwN2nHFpRMZpNbs9ipk7S8OzjBUE1ZIqIzQR5TMEnPYMSBBr7qevJsyWzPju5zpGmzZms8qxfqy7GY3cicuEzL4SPNsEFCB2Zi+Iub3frcnAhsk13OMkLFYRWzJ2DLuZE3s+M2aDvm3TPMOEEdsnz7EKmX3IGkT968XF+MuY/TzvL9piXRwPnyScZN+1s1Y4UhWE2iBqFaoZHNqbdTgz40tbeSiVk87Yfus+eU5oy4xQDui5at7zQ39sosk1ENznWH7WE5AwA+N2PHd+PhEIxIrTJn0D3JhTqp7ZX8NavNzskMeXm27Ycc3aD/a3TTdHxycRm8xv/MNZF4kc5jhK8jYakbscpoPnbG5u6Pade7ryyqVYNt5zv0ust/O0sz9yfwfGzNw41BGVNt8ZP2OzZsSpbTmfayzN+FjAsPNlTrdYS6Rpq9Ot9WGe7MHv9bSGgu+sjeeI744MYT4YN+Ni7NAXvtNv1gAN4ZlNhAnTeEvohfodSTdTw6d9njseVyKrJiFbIWAW0nnA7xTQkzL6tLx3XmY7ZZGD+SLl65AMcSGlJ+kcPyZs6AnQkz08BK2pHT1lxwoJPQTcAs8yDTfJz8JxCdX7YKTycBwq91Gvr3FvqOXqQsTRd0cJ0HGbx0y6sbKi1YUlHT3Z18GTfXXbvbDLb+/va+fgUOvntnTl059WZ2lFHZx+p4B+3JlMpUyXr5wmmikqrBWsjFXxaV5T+gBL6PnGeJmq3QQovOPDFPF8K3pOBHKQDAkVex75djMVO9fYIxnCyYbnb765uTe3u1q9blsxhI0Xyrbd7wbMv5fxO9NQcgx5WjJPap6kcgptBKkHC8ncKqD0MhFa1dIm6WCPDnV+a13fef+GXn/9tSBo62urWltZ0p079yK/Ms+h0lGzUZ/6C5hwWCLihXQ8rsN/TLAif/Tq6tThK9kCk0ONHaYMqlaZwyTRNsSEayCUqCCpzGQnHwgva+L846wB5yAuljTyECLHyTIHBhiDgCW29JInByX6BIGlT/SBe1zTGWKDBMFesQOZ20ySxHycy1X7BlkIe+6YZge/3OZpzQBjYjw+x19LnHl611zF73lnnI6Nd9Yu+mDA9joB+BBOJFjbWZlv7uVaPtu8QNvhMFlkq8t9CmyDzuP9UZ9CnMM2ORxONSAej8duTYQduuwoNSuh59Ln7LnZNuk7/XRIXs64WZJmrQFHj9XvucuPsmfysrHMBe06msDrS7/4fTaPAcBFH/h96i8R+y9lOeNAOicUlnreu7v7+sQnPqHdJ08CNDiOjgh7oySoAtBIb2rgZP+iifBczJptuIe+sWd4Pu+MIxMcK85c2D/BWiq3x3tB+9am8Jm14l6YehLuWFOTr2EeWQCzyNybccodEpk/axtgKLjPNNvmTvYP+4h1CC1UUTzllH6eJglLyFCo2sMZzucSXhCq1WkPNBmnRDEFLEVIWQJ1wqJnVe6nAQAJ5AvVuwuzBEAD6skpGUk9SeKFdrQwiyYlAfbPIvd7kViNp+V4WsPzfTDUiBCh/lAVYuNx1BuNVRpOVB4l08AIpqCM/X0SZtZmpaZGuaphq6OjXXK7l9Scm9f+8YnubT9SbWFeZ157XY1rr6pdxbkY1b9U+uCkF4BuUEvOWXbNT+qFPHxtCqrmevByn6pMPKmnAO3N9ExQLMD8RSp3iMfpQp62EiCniRoR8ZfsKlxnydIELpew874Y5O3VaaKWg3qumvtuQH1Wk/Dye5I+xMfUVmN7SGFDwvGiWklq4fDNDHvUUGNi8Ms4rDV1+/ZHKc/y/l5cd/H8ZiSS4XpSPIYqcnEhXiKkd9tK85zeEAAkCwDU85mbDLiHeeWc7WmAAnOH5PArv/Ir0zBAXmBAkpc817IwVgiJbbYwAvyzFzFghZ3dqle/6LRhIIaQ8dkqPBNirmHNLFGbibMddFaihRjRF9uVrSEwoEJgGZfV1bkkwlxxPSCB9JMDOISTmutWzfu5+fxZDWqplOdA6LyHzJSYmFrlDiHknDVIzE+udeB7Do7WgBjcbINFgoUwW/qyajXfs9zDGv7yL/+yPvvZzwZDxPow1jzUiv2CfdvOgZ4Le7uzDla7JiB7OGUK81rntM+9zLPVvvaf8D7wPOXmCzPx7An3mTkyIzbLLPi7nWBtauB+AxLzwnfeB0As6E22/73/kMxQo5Py9I3XX4/rXCKU8LEAXFLKooInOqU47ty7p0sXz4fWLM8ZwLoQpsnhGPzZfct3O4pa28h6wBSyP7wfmEfmnjmj73aOO6U3p/HxAK2dC3n37IRqJs300Zoh3h1rdDhnDVjuJ0J7X//61/X5z39++k7yLp6OpxShZvnxcRp6iimpmlwqmpKuK2vQJ9NmoqPGCWeMMytgp+0AW4TqqWN3Cl+Le4uyqUjqoX4PgC9Klhbx5imBbKFyj/dsonIlpYw1kLt8+BQz8bofDDXBV2AwCrU7uUJQwyOZY/wO/MWySuxwBYAnag7AH4cT3ajTj8/kj2/3eto/PlZ/MtZwYVEXf/CHA9CnoXUftAcJ0Hlw4QgW0q8dz4o0ebnt/FRST8H23zug57XZng1/BvRTDi5ziitN1ES1UqjXyYw0BfRC6sgdNHLGxYuf28tzByVU0/VGY/qCvxycc1XOy/z2nyKb8SWYqMRjJvV70UQ4XpQhJkWmovCupmhIX0PCH8KjthyS+YOHj3Xh/GbE9jerNc0tzOvx9nZsEF545iciyYdD7exgJ347QMm2O0ujEF+rlnlRHaLEZzNIuaOa5xhwRNVqh7hnqfVMTHnZITDcC0GDCNE2nyHqli6dAhUC4+poZty8diYQEE/AmYM+AIJ+ntvjPM+ydG4VNNcZXCGCSKhmbHJVMHvEWgMzwbM2V0vSuUbJkjB9BmgAirxUJ322gxbPsHYIApozLH4PHFqXq975zQyNx83ahqNkUdrSEjdjsD3ZDAv9NfPDupjp4C9tW3VPWzCCMGU2hRg8LbHlDI5/y4E1l+ysRfHY6CPrbpuu3w+rz30d5+mTwYR2mOdcAMiZeO8TxsMYLG0bZJiPWTsv97uIit9a2iGxENI3gHR4eKR5sjoVEjr5zQ8O9uLdrBYJXMjMdnR8HMlTAHZs7/fu3dWZjZRW2I5tObPhtaJ/9NXvGWO0450ZynycrAlmKhisfG7N4Ho/2eRgTYB9QMzUeA2dHMjaIF9vxjdf1/yd93vI83L7P7/7HWH+HDKf0/j83fF6JjNqqn3A5wTixb+iQEucK/y7TtPBFsFwDlsrEJ57o7xq1DRPWATjNRwPIhSXz0nIIm9HosvhEM86Bx8wVpVQt4gDP9UgRN+LiLB+pztVuZMZDsc47sXzHbN1vdZQn8RQ44HGmFMbydkSW31I872hGvhkdPs6OTxSDxMiZqxeVw9abX3fv/a71a6m2P7o0ntH3Ukeg26wjk4VDnGW2LkuStU51tvOBd9lCVIv0hTOSryAhXNBwUDk3COf2XRT7UFhK7fdcUSKSvKgZ/j4/7H3ZjuWXNfdZ5wcihQpioMk0pQoUaIm04MsG7B95efwc/gRvrfoiwb6qq8avmg0uhv4gEYD/gA3/HXLlkhL1mxOIiVxKpI15nQav7X2L2KdqDNk5cmqyqyKUyjkGSL2sPaO9V/zdnPVDb5so9Tv6oM6/t6yjgYP0a7mP/7WSNvKSOqGHLdf+4giEAt6eopH0DmWiMj2yENPISv7pkBBCi/PPvul7uc/+1n353/2x91HH6UJl/zWx6KyVqZxEBgnYLEp08eLNrLXXbt+o69pDmNU8wT4lPaZC/dYhpXxuibL/KP8Xk3WMEoAcqxVVtMvZkwYh9kGAB4gzrjHWpp9jveGa6NPVAZtUBzzMO9ckFA4MOKZa9VAYVi0oQYCCABcgiH9cJ97jfGTFkibgl3VkOlTQEeYMRtAawQA/+abbwazU5BlDPpu1YhYCy0ktC99+EvfCGTQUT+9gGAWAWOGDvyu+Zj7ZOjM0dQ6LV2Mh/lzD+OjD/e+8xcwyuMYb41jYH6MnZdHzJp6Jm2gC0BZrRUCh+utydl2pQvjixO93nuvPwrXgi62r2ZfzciM31PSKngYhKkg4HNbBawnnvx8nBJGIRRODaPaIZkknD5GNDvgzYEpuf/zWY9jS4mQv3E9ajHok6/BjMYs2Kd7Wlor3EAvNHAsEljoWBuEDcZs7Xej6Ou9xp9UYV4NXReJwO0eVtirgG7bVRhkbyis8j3PMbELWjqYkxYOsgTIH8+4IFxy1pa/0T31FPsweZd0EMxdpyjm0vzncUgL/A7gT3iLfPSArADrgW+pqWNdweWpD5w74zx0rADdSXdlb687iiOwKbAaQT9ZUjeeZarQkZbb1P7mO9dhH6M+RhjoImUtNHMUsCYUMET6Rys/3p11J3s73Ql4c5owzQAAIABJREFUGO7kds/BcbeDD55z3A84qe0gXKbXb93srh7Pu+f+9C+6Z176ekcJ3+BpP/k0D2cZp6ehrZtz3udBR0BAaqIy9CEGfvwY5+c7QHzhsnm3t5fqaAXg+n4Z06bNiO4lJQDJqYl4q8B8DKjLxuR39Tfe618T0OtDrvQ7vqd+VmNYOoYmVflbBsYlLdLVkUEiKfG1SPeQRDUm8WA8kRWdCER78vGorf7i889HIM6HH7wf2r1HT3INLyTPJzBZ3z7sTubkkWf0KYxREzufa5qR/jpTfmAcMBODk/RbGrMQ/jFK6z7zzIJpHKal6XKZhF/90SGpNjNn1Vq1INTUKBi3Zke/Zy4wFqwGCCcCG/MMibbtG5hn9VUrwJiGVs270I954yNkbNAI2ujTrcyn+iHVOJmf1ypw0KZatEDLd/WktWWWJtdKgKkFXXxuaA/fKAKGwOS8NW3Tl3ETjF/whna6QwRvnwetKAImawVIaqpWq6N/YxQEzp/85Cd9NLZ7HxpCA9pwXmqlWkUABEHFgDWAwTK8lfa2Cw1JW2MMCrU8D4CdZmTcCvqFoSF7mf8KG4Ij9DI4kvFmf+Q3I2SnGRxaI6BBN+IrcFX87r33uo9weT31VPRJoBxBWxyjzHONuZvrGRNtmrkALaEvsSPGqpiWV91JERDb6mnUvWoAKbEqjEX/u1q09GKNEERoR8Eujlj98pcXsgBq3MSvf/3roCv0d7zV52/6K+NkHMwbWhDXUwFdl8UuR0hGiu1v4tnC4vHpp1mkqb4WAT0F5OpmxQ0ZmNTijaJmex8UZypcmt77SPcW7R5ec1wo8tr5SbdHyufB7QD0KDUO3zg+6ubHx91uqOmkKh73uJi8OpXhOL6Fv83E7t8IrmsBfIGjOzvdMcLB7k6AOsHm4DECwO7hSbd7cETVr+4YK+bt293NWze66zdvdp8cn3RPvfJq96WXX+luHeShWLPXP7m1UPq1oXADkVZep/rVmyk4mUJqjGd9AWBJlAHQx6BcfehjZkm1nSthBlktEIw3wxhYl30eAz5j4OEyiIhiLlotlrVf719nKcg1tWBsmnRMjxDcA9Db+c4nzWSOGY+xJG267qnPP9G9/c57UR9+f3c3JPUb1651H3z4QWzG9G3Ou6cimOdGd/sW0e5PhAzLmcRPfv6peOBhLIzXPF+Bj7+Y9mBImt1rgJU5u0xHgNNsR3uAgCeKqTUaGMP1MA6tLgpJPNSvvfZaH7GtFqq2LQjSD2DF2OgLRoK50blwHQzFFCc+64+ua1fTt1w/GDS0g4lySheMjwArXgAEv8Ec1XKMfMYPyoEqChZcK7OuWixjYp7cx7VcR9814EtzuKZ0+qZPYw40qdcAO0HZe6ExczDlrQoL0It76VfLh6ApAOJyYb8xhvoMwsD5XP2trntNB5PO9V5NzDU4kev0/6LBs6+M2dASAh25xwAvgzEZv+4ZaIyFxzPk6VfLCn1wrbTWSkE//Kd9YyV0O6nN85nngGu0VnzuiScD5DUwopED1pT35KXf3KC4d9/7fffKN78ZZ5WHSXcU81BpNBZQmJcKRc0ScL96vQKQQX1mOFS+JPhqmXCNPDVQ4c/vVQrMZqAvx8OY2MPG4+jfrzEHjIU2+IsAhRWF6994863I40er/tIXv9jn6N/gkAlysSmFWV6p2zTzdkfO/153dJSZDylYpAkdzRz+mNr6EOWeimjuAUDdSnWhj8eBLSjVRYk6OY7KmvjPP3dlv9tHk6aAzeEhTvCOE9GjBny0l2AetCuh9RFQl8XuWu33nJDxaQnou93x/k53tLsTAB/3UKUTjR7/O/uFWKPbN7tbN290129c7z49mnePvfhK9+K3vtsdUK0TRfC1qwno0UEjXB2YZeD0qftXH69+53WgPga1oT8q0Q2AXsF8DOwVeCFY9IuvEZ9zAfTa1zKJ3U09Bm0f9Pq3vtck5EOu/6n2t67NVe1zqo6r60ZYqAk/T7/R8SHm85MA/UiP2SdCmapmGT3+5S89168fJWKfefaZ7qOPPoyAHID+17/6VfcXf/H9MBfxMO/t7kelqg8++rjb53SWdvwlwoC+S5izPvTKzGEQBpDpC/VaPhtIY946DzBBU4KazACNgfsMPjTqGRMiAOr1gLkCBDQymn0s4NWAJjRymBMPudolTJC+GDuBOgQRCQgCiQBntHvtw7laGasCntW6AAj2pqlr+kHrPkH709KhYFitBYwRWpjTrQBhOpp1AvjemAbmrqUBYQbQU9i2DwOofJZcR90KrBfX8pn72Qt1nZkLAMD4sXpYeIW5q+3Stv59c+UZB+MEpNXmKmDok+cv33MdwClNqg++BkNWi4NzFESco8IM4zP1j/0j+AAEzEeg5DPri5BiQRvrHVRhQPM4wPGHP7zfCzzUVuc0s9u3SZelxPLjcbzpz3/+8xCoMM0D8s+/8EL3+uuvdS88n4edGF1On9AZgPQEQOZpGqACsgWQqs+f8THfWkCJdTRLRHryHGhJcV8aC4HLx0wAnmPGbJaKsTH0o0BQFa7qxvCZhZ70T7v0SRsK7ewLXH4UxuJ19SpxKxShyjKuTz6J9l/RPN+HAhx65DwOjsIFyb7K0q/HCVntvPIZWq8meZVnAbtHPaLhB0AX8MHDI0r+EnxNoa39vW42P+oOb90MN2aa4LPstUDe58gZGND89X1wuTjbwH2XaLadWXe0vxv/AXbN7mjoe2TQHRx285u3upPbt7qjWze6mzeuddduXOs+PZx3O8+91L30nVeHwjIAuiSLxdW5b5a+FDTavQZwlTKw6wC9tr8A2lFpB9N+MzPX6PriU69MNSQh05Eg5HHzbbRO1gkCq8C6Cgvja6oJujLGCvBjgaXSgt8q0I8FCkDZPuO3ZmKP/MuYZ9KnLzYTJlHy0dPnFJrrrYPu06tXe+35r/7yB917777b53B+8D7Hs345asHHHjw56p4gP/fwOA5ooN6xDyAPHcwKM58aZpj09/fjwYRBCAyCEg+8dIIZGTVOXwa/VOAZ07gWFalrjRaFBmugm2lf3K/2LJBwn+OEYWPypTiMAANt69GhMB9e45Q4QRqLAkxdkx731zQrA/jU9Cro1ICx6kMXQJ0/4/z+978f1gtpSj+0bX7xOB+70s7fDFaS0eoGgdnTlimY9V6DlKAJQGoFPOkFKFRrjHu6anvSA5rRJzSlXSuN0T/7SUFLMzXXQFczIKztzdxZQzVgtXOBnvVECHMe5owLLnXv6H7gNwEOOiEUYS5WY2dMWF3YT5UP1HLDCg7MxbE7z929/QhQjeeK4zAR6Diz/Pr1MBurob//wQdRFpYc9G+98kpkqlB2NM4zaDEprFUN8GM+0NuIfa5zjsyDCHJoZU0GYwmgm/UBuN4yvwjJjA8a+2wbn8E+pS3WlL3gHqJPhV4AHoGj8rNKc9aJfhkba844DGblnmphkNbUYEcpybX5YnxNuh+0yjMmDAbOojJatMXLqLfe88ysa0G5VwGao0ZTWdaHPgpea7SPs9JD8zfzKG2l8F786E8+/lho57dvXOtuXPs0lMkrCAtNe69KsPjkHA0oj89DUlNo4BwuBqAfAuhX9hPUw4++kwVp8MGTCUDGAs/zrevdrRvXu+s3PgtA7575SvfSd/5kAPQff3xzOaA3EwLAEcASUXmDeT2nXUbXPw7L3wiGmwBdX2HdKFWL0XdPL3vMGwmpVVGrwDoG2WWgOgaWZdfAeMYgXOcgs+oXbySIKPnXvoZ+WrWiXkgZQFwwDym05aAnbVh/w+Bn3Ucffdw999wXw4T33LNPxzAoNkO1IfrBj462Lpg/fmWvu31wFJGcj+1fidOHbt66HQACePIww8x4cGEuBkWhtVABSr8cTAJTt8xIy4XmZ8HFABvGkpaFrEfu0aX0qz+T91RMA4xralQNinNs5lbTnqZf+lQ40L/NdwYOyRDV3qEnDIx+9Rd6PCU+RRggjA1NiTEZVFZ9z3XP6P+uFoEal6C7gbFhclQrYlwwbpgrwUMyYPeUFo/6TNQDbRTssILgL62ZGxkZfBLtM1fz0M17r23S3zhYjLEyL0BAt0bdywAnmrwBaQBdpTfXjqPcucdKhPbJmlgUxfQz+2HclmRVQ2c9sBDoKtLCwvobtc53xnDoNhM0LWBTY3TGpmn2Fv2hXf/lX/5lfw6E65IxEPg0M2KePijuhIbOHuHeI46Kfeqp7tNPs7rgZ5+lv/raZ5+FyZ3zwfXLV8CuqYjQE9owVp5L0yGhGQDKnPhNayl7UiFHEKZtx1hjV1h/PhuTgJuC9+x9jwemD+71GaEt7uG/6YV1rWr8AXva9WAePN813//jq1fbKXx5UiGs7b3f/SGOXSW+6vZtyqkk3/PVg3l4hAmaa/XbGzijoHDwC+b3MKUb9xVChfXcjU+KhLPIDMr0t6wwhyBGNTh4JL7zJx7fC4389s3r3bVPrnYnRwfxPYFqkYJWzO0LvL4HBiuNJKgDupxB8lic2b7bHV4B0Pe6wyt73QlCCAobSjSHunAAE4ffNA39FkJF09B3v/T17sVXvtcdUvMehfhHH2WluB4Aa/g9ReUJpMLEfXTcp7XF9THqTJla91oA8KKBc0/4jOccF5f9VzC3XbUPfpc5abIB0HdOKK3Xyu/3ddGXCxpjYB42yJBmNr5m1fy8rgL22DrgnMb9VEBn4+Urx1CSAItWPpR8zQBF1wt/95VYm8cfS1/TL3/5q+4bL3+993eiARxR2ODkqPvyc89FCUHA/Mann3RPfOHpbmeH4wSHM7MrQNU8bB5SGLupTgCuG1ctADNpjUCGCeBntuAEtIKR6g8G1NGONIcCJgC2WrN5wv5uypkaU9139TtNq/4OY8Lkp8ZjsJ9zRYiBMek2gKHF/mylUxmPNbxh+paOBWiqBl2D4DQtsme5jrZMQYNx6QumHzRPgJwXwAVtFR7qsylQKzQ5fvPytRZ4z9giwPfQ2MBEnyPoQ645wgA0AiypBc5YoIWVw/iNteN64hQAZsZuTXiuZY253rQ7+kBjU9hhfxgFjVADSFh4h/HXZ8UTxaChrhJ+V7tWOKE/U91qfAR7lv3k2mJ1oj/G4L20y/d8tkyxYxAkAVHWvI7NZ/2xxzk74XZEHnPcJweOkFtOFDtgXl81F51jTG9cv5YWuHZeOjRj/MZTILAAgpq8q5JS11Yhhz3GmkFHLUNGw/OcMU9ePMPQC0CuJvpq6RhnIVjFTkESevCcQXvoxH7WfUGQInRW2OZ39gHCghYWxhHP2+ce737y0592X/vqSwtFd/j9/fevdk99nqNlB0CvWnoyTPiniqb12RuId/NIKxxM7ncCehyTGtp7pr9RTpaSvXs7e5GN8BgWlON0De9zJvrRQXfz+mcRh9QdHXWkopGCZmaS2nk8mxkg0VdxC0tBX0ytATr55TMBfb87emw//eghVMy6OfX+AfTbt7p5A/SDW9d7QH/sxW93X375W5FVEYVlfvTREg3dSOp20MA80gFOwkykhuwhIQOg3Zl7LawKQFVLj/cEwwHIDaAE9ArsJ8dHfUoDfcvMuGYP0zMPRBQAaHEAK0z19WHsgaj/Mt8sA3yDmOrY66KNrQLjcdSgwTvbJw8SJ0mrzR7ady6kNMO8bqJmgv1Q/pW+1Iw1rz79haxYNVRuo8bAUXft08+6LzzzdPiE9q6QGtICHsPkP+uP/4TZKmHTzjhlxYCpMXMzSIe/Su3Mt+bSwjxhnLSp35Xxw1iMvK1pgLUkp2k2+hvV4irj0p/Id9VyAp3UThi3c+A7TZPhz7tGFa/hzGfnWEFbhsY8GatWDH213GNQm5qpf+mXF3Ooedr1ZCznPM715T4FDc2yalpWzWOe0FztjjHVwzc0Qyt4cK0Bi2jZdb2Nb5CWzAGmzVhh5NJ3XM9bjdn94P5Xi6SPWj9AMB/Tyn3CfZ5Qx5rz0tRfMyJqhLXPspYUo6Chm8FbjMF9IB3pk3lFMFU7cZH3tl1dG9wbefrHGajG3jMrg99IHaWCY7o7KMh03B84wzP9+9//oXvhhecD/LViOa9KU35jnaR3jR9hvLr+VDxYY6LPDUKFFgacSj++q0GLAWitEh/vFQLUrvnMenKPwnYVVIx+hwbQyvREBQcFMuko7divCELM8YMPPuyefZbqcbPugw8+irr3YOKtW/ioPVt86FU/994+e34o9b1QfZMja8nb7jV0/e8WpkE7zvKyCegI8QD5fre3C6hHRll36wb14g/Ch47ZncA0inNxIto+oysBcIkNA5b0FrAG5lnEJtU3MDRyzVFW0cz397tj/qIkY5WllOytg26GYMgpNNQeITbj5vXu5s3rYXJ/4huvds9+9RvdjZs3ss3Xrh7Og9HMu0inkOHFWeh7+z2IR6I88kvLmzYqlIhO/bu9ltnAOqQwnPzN7MfJNJmLjHCTudSfJ+c2Do0frASZCx82kCDskLo1HCc6mJ89cq9usbrwq4u8GH24/M7TfVsBfZlAsClokHp3Q+nXocCM7TpPRqNQYRphZFfO0c4ziEp/qP5JHr4c0+rkwk1ph/Ypk6wm2RpxvopaMAFBWD+9gTQwCZgFzEqGLkBr0tMvuKp9AUfaK8jIsBQUKtDpd+ev4CgI6rc1+rpaLE63I+7vVawPtEMjAqwUlCzdetHHf3+pdWdvRqvzi3u7uiEq/ZY939uOv/KPZW1pmURoqBo0Y/H5qS4W9q+54YL5tmPc5v5N/HEoSpa9LNJ4bGm90/K67Ho08mgLQCT9GvM15vEaf9VikBC6jIhXkXQc0XZLYZvHqW+JSQQpk5t+fHjQ3fzssygCkwpuuqdb4numrIWClkoald6Cj3dZkjbOkbuynwCOUodLlb8tiTzS3Ajgw8rAyZQHB93tGwTFURzrVndjttc99+pfdDf3Mnc/2v7xxwfzp7+w3924Po9gETYNvtRnvvB0HP0Wk6OKXAtcw6euxhNSbDO5jw8XSRCZhw9iMCcnUJNmQNuHh0fdF599LssqRmpYnjPba6hRqi9N0gaJmeYR4zAXYE0t+HUMLdpqeYJn3bSCk/ePH/r1DHUIwIjFWGJl0AIytm7k9cQEolWktsFYYO41GtoDPs46P5gGGhkAaXRw1WY3AUZ9oBmj/lCtCzIdxi6YAkYeGXqa9isDridvmUZmGwZX0afaipqYEeI1qEuz4llpdz/uQ/DAPM7aaMEya2Ac8Xw/xnPZ+mDvuN/Yg0aFI2RijanBYQ8C0BVYq3UAnqC1QQui9QHkR5rUx3nc93t9Tgfodx7Atem5b/A1HMhSys0tB/SMdq+ZH5TNJp6ovlLbj4NQe6yy3GwrOzB8j1JKBcYoCQuYJ9RFDZcsBd/tUBmuYdoeKY1eg/WSQN4r+xEEh9WGg1zw05unnvB20h1TVIaKekfH3c3r18M6wL44fvzJ7olvfa+7uVsA/Ucf3Z4/+cSV7sMPPomoSRnEK9/4ZqRcREBDM7mzOKataabR1KOlu7kNmlY47/Z3Sa/iYJGsyX5wcLs7uJ21uzn8HZ+TYB5mDq5t1bei1N6QS5fl9Dy7PTR6LBOby8eu2sTRdKvkc9aNvgnQ10vgGVlp6OMyQK9S452gTllY6rmnyZ6XKSl8rpL6Wednu5rVav5rTQlb1T5AaVTt4AYY0l5sz/ZrJLkV2daNHabLPE2x0jRp6hdjJHgPLcYjOGtBGoBdYZV+qr9Yc+dZaXc/7jPHnTkSbMWLOSOMWPrzfozjsvahS8hnBwB3L6YisTq+5n7NGX7Ic4RrBV84z5NVAbXK1YA49oRFkarL736Nt/bzoAE9wB3MaOlrvcs4YrayipwWZBRNYo2GevGpfFo1brBWZk15XNDUXDeKLLZKNDiA+slRnm0O4IcSGn76NB8gShztEwTHr+lKDTM8F+CXb6e73b5xMwCdiHviLj5tmUaPPfelbvbCS4uA/s+/vTr/6IMP4xxtmCv/AZFvvvyN7nvf/W4eZ2giv+eht41eGWHWvG2Bcn2cfhpUMLsbYEShE9I8KNOXx4GmSSIqdUXBlN0AdYlHUFcLK+iLrvTCA9GNIRitMauPSsoubLZzAPSqHdr26aRLrk5AT5N7kzlHWno1eS8Cel5/eIAPKsuT1hQdmdLpx7L8cYeJeF66e6OawTe1L30AGSON6akWBOEa2tG3q4Zp4NI6RmT7miNpB0sTZ68bTev9zMXykwoL6e/MalcG9YzH9yAY4Wn7ZP764/Vfc6/WiAetoZ12Hg/qugo47CGYu1r5OFp/mYa+yWS+6fnYNG/AvBYaMsbCWA7jJ3h29KdXd1ONSdnU1734/SIAeliRZ60KXDvjo+elO2QHHEXtdsCb/wtnsHNfKwULfVKBpQ7KUWjiaVNOp3ia6NOijYbO78ccmcq/doZ6loxJ4D6Zzbqj5i9XUY0AcRciTPaz7sa16yE88Bs8+NNProay/YU/eqm7+flnulu7Q/Gd2f/6b7+Yv/P2O5H25Ok+bJann/pCAHrkiCJhNNO6B7gw+Aro9UCRvoRpHCySEYpci88cDZ02rHbGXwA9DyDZzf8lSAxhIM33KdkMloDUzDcB+roo/CAc59Sulgc27vFlGzbkGv04RcJf3phm9+Um902ADnkMljKgxwh0gom2ZSj0T/v8V7NFeDCwZRPDIJIZF44BWYwNwDZ9DZrUADE+e4ZyNcuvWgiAGQbMmAA0U77qKWUKqqbhaAXQjMlnXlbGM6J5nHO7cTM8gAuYJ8+o+eY8P7oujC5+AMO6NF0aC6TJmoEDmghCYwvXgwB0gzarkFnTvtDQTSW1xj7Pve6mSUMHIxLQw29djtKGv5DYFoW7yF9vYB7u3QYKmdaYp1sOeGcQ4VHEmfV5aAHs8zhFDVcu4H50gGbdKoCGCb3GAbTIeqL4I45sMRE8+mtWQzKZUGwROnVbPvPiV7uru491t+NUzXzN/sf/+s9z0i6QBMyTVSu/sr8fR1liNnfDhzWgVNqJQYQpfJAs8n06C2jDSmcwHQhjtTOIxe8pMBBwl8VSwszc7n+McpOR4paBczHoppFHykfYJ86GyPrQzwPQlz3spwHTxPvBZF4FhLEJftDQB8GGKMzqNzYLwLShTYC7ifMKGKw/m569scyvuKqd6goYF8CoJ24ZRct4a6WrTTRkT7EfawQvwgZCqSbn6jaAVpgta1S0dcdDvmuH3lhUZVv6baLvtr8zN90WWjmYm8LXJvpt2/9lv78+b6bWwZfYQzWeYpWQvk5h4J5NgLppfSxshEsF65IH5+hS84z3iLhvRxv7jHp+/YNcowetobec7B7QodHgR+cgNI5zHbK30nfeHN1NI4/DsDh9Dd94A6EwuaOYRowY/LuchoL/PI5l7TpM7gFPWLn5rpVM5zf862Td8TdyyFvb/SnwcXgLgsZRd9hKE7MvuQ4e+fizz3VXu/3uYKdVG2Uk/8P//t/mMEM0aTcEUkeUCOWs3i9+KdR7mLHXDfiZGnjWYh8AXQ3d6Hdq4RpZjPaNWd3gujiKrtVK77X03iecAkHmqeeJY718E6kGJ93O7lAoddnGXffAGOV+LwF9k0lOH/oYvAPmRyl4CejFSlFjDEZFQbjf4izbPNBjQLYtze8VSJf1w/0/+9nP4gQt9hfMplbuAnzGAgLWgDBBtSM8142f6zRJKkFrlqQvwR7mjFWgugvqed30Na68VqunbUPDe3mv6V30IR2lA8LYsjSjezmey9a2e6TuwRonssmHfq8BXaHAsxsYm2WYx8Imc+G/B6Mg1G0SKO71el0kQKeCnAJ78td5d3B0K44/HV7l4LEWs5WAHjHpC2d4ZNGaBuYNkA2O8xAzNHKKzgDs+uozbX6WJ7AdcQpbA88WdRfBe2l/zjMbEDCpHhmWxFkci81+nV95rPus2+sOK6D/T//X/zdPP3Y7GlWA5btuloUHnnyyLzEIwAqrcbhKRKYnoOcwBZyMco8HBsmx5Z+Sn3nlyn4G14X/mFy/wdye/vYELto/jsT7vCZystsrq9aZvL96W64FdG8/m4Kf8y2gu0xL3/TAx2EC7bUM1GsfyzR0BC+HwANezc4KUds8tObymmdLW5bAtHrXuvaZv4eC6NdnkzI2TdyYti1LWStPwbis6LWqD10/jAkBho0OHWpwnRYlU39oF8YIw1Nih7YAvvXn6c+2t6Hfvb63pl3puqjBh5s0wHs9vovePuteUyYZr+6LcVDmWZ7vTYC6aX14/igiYxYLe7tqij6f9aQ95qBZflP/93p9NvHHNCrfuyj3qqGPAZ3otYPjG63S3IAtNSff2C9AXd5noDKcmxMro0xry/7CfTzAUqagAegU9yJurOfJ81m3dzLr9g/nAexqatAjAB14jPYPovLgrcOD7tPPrgW4P/Pss90TTzzZ3SZIbrbXHbWS3oEV//N/ez3OQ7dQjKDhdzGLFu4fTG+XYhpX8jztvd3usSsZtGaueEom7ajPbh6+8oxWzyi/3b2Wk9ei1fPM4EUt3THQbwTIFQuAG0QrgCkKqzbmpg0d22kNoG8C5E3tb/vA1P6XmeOvfpynpPHiobcIhyZ3tVXBVGZAW+Z813Qni20ACmrI5nJ7r2MSNGsAXmWQjheG5NGalR6AKnEbMFAYm7ng3KeWKcNjDFbRipQNaimPCtV4LffXgDiqmhEkVxmdbQjktF39qLTF/Cw041xqQQ7GBO2taV/PfaYvvq+a37Z7Ybr/8lFgW/6wif9sS5FNAsUmC+MywFYYrspI/W7B6nEXgH6nQJXacRUI6KemrQGUkX9eQqdZk3T/HnYnM1KzTY1u+evFLF7riIz755jTsKhbQ6Vp6wN2oqhmpdU41hVgby69I4Lljubd40ddt9fu66hMid+d1G789vOuOyDY+dbtOE3tsc99rvvC0890j5F9xpkZtw+67vEnu+MWVB24+b/8y8+zHP0I1PwuAkNaYZg+Mr0Er1GMQ59yAAAgAElEQVQar57jbZ1xvwsfOICNiQFwj4NF0pzKNQgFoaW3YLg0q5sel4DOa+Gs8BIJuC7CPRZ30/Gu5dCZZQ/HpgdqY/sbn7j15oFlgF4fImhpFTW1XktbVjBkGABW9VvznVodG9yDJ+qpSg5fwGM8+KcBOgvYWCecvcJ1tX65J2dZQQ4QpC+BzsA0/tI/5SHxCyIAGJFeGYACyriinQBq6UvGZkoP47LGOFW0fCnI8JBZrcsqWUrj9A1dpZNpTpSt9XxnT+5iXTB3Eh2tqX8Tw9y4PaYLLjUFtuUPm/jPtsTZtD8ffkC/nSb3Ut0taZKWgzsBPTX5sN41UQBgD+HFwjG9Pz2t3lkFdhYaOi7WDMybdztHJ93njlNTTzN7ut6PCN5rhWduHx1HNDya+RWqDj72WMcJneyr27S3u9+d1Cyp/+1Hb87pNELLSiWdMIdbgKOlrcXmbFHbIQ0Q9IaJfJZneSdgZ8Q6wJyAjXk9NXB/CzN9aOhdC4TDpJ7J9VbVsTBNmvQ1bWcYv/novdRXAwdHO3zthm1Yuub2BZP6sodn0wOx/oFTmticdrfMHK/gozaqVsu1gKy1sfkL7a3NzToCuvqMa2lTxoumDKASVFbzm2s0OsBNPwBgZVoyIM6jpuBJHmBxa+EoTMZpTXSK1hAJj6bOtVXgqGbzGvhXvzdtp9LZNjwGEwECGnhut4KeY4V+7F1A3VrnlnLlO+hjoFmlgWviHuBBVZBAgKnHdG7LeKf7LycFLjqgb0vVbTX0PF20uFJHWUHrYxjOQ0Pn3IaweS+pUpfnhyTOJKXasSHxHj83JWgCyFr0+pCCnHOK0t7tN0vCxrnrnG3P6XxHs252dNIdk7aL5REFIlLZZwnulGf+3Oe6K597vNvZu9LAfp5WgZ3d7iBkkYF+s//j9d+mqFEPZSkHtAfwGlJfCsvkMpx0+0SmzwiOa0FMTQsPcI4c9Cz1Sjthfi8aevrPkx6C+RBklwID7fbBCL3cNASG1c2wbHPe6wdqu/bbqfdrnqpNJnfOSfeoQjVmI5xrqUjA/LXXXgtQQzv26EnWxcMueK//yOI+9WAKHi6Air8GtlVQW/Zw8x2WAXz7HDZhvXROsEJg4HdAnd/rcZzMCSAGYBkD4/LM794l03WRhfGv//qvISAYYMfvCAhYEuwfzdrTxtSomSO+R4/75Fr6guZ87ylvnuAFQENbgFsBlX6JkoceuiawSnAIhcU/tmWa0/2XlwLbCfyLMToXkQqXH9A1uWct915JbBp6z99brfcE/nYdgD4D1ofDsoY1Sg0/g54TLSM4roF5WCZPum7v4KSbHSeYo5lnXRrqve/EiWvdzm63//jj8R9fPRo75wcE/+E8AirIVUD/P//93R7Q64bxQHYYIcd3Dhp2KYIyP+muhE/c4DZTzjKIDSDuTe7tIJEe0KO+LWA+Z8zt0JHMWVf7Zzy2UzXz9Kkv5vOt2uz3+oHarv3NgL5UMy9zR9iyoAhrBaigGfMdm8Z6z56MBEiq7QJUABHmY4AJczGaKXMC2NBGATGu0ddM+94vsJr7zH0G6XCPoMjeoX+AT3O7J1l5ahRjpW/AlusNwgP0OSXKCnAWn0F4GbsWaJt+a2pK9avHWdUth579Uu8X+LFOQDPaEdD173MPNCOqnnE6JuMO6BeBCXoyFuY8HF50EdnxNKZ7TYHt+MO9B/RNJvVN498W0Dm3vCpl4/FUhene+dDV0O8E9DgWtQdxwbyZ0iNN6qSbz9KsLnCHUNBAnGp0gjnXmAdPMDS56pjbqVYKHVpdmjShE7lOoB2nnc524rsjhIFWjI524ZPDaZ2t9//6H78PQB+bnQX0kCRKnnQt/Uqd2cf2B5N7AnGa0hNz5nE+sKep7TGI3fSPW3CG0qWpqQ9gngeMZS5gfN9kkCGCfigJa5TkwwzodZP3AN9WjCMaWVjoBbAYJW5kOXRhDQHhV199NUzPFeT4PYS2Vm630tHqU5YXXWZiRghA6/YIUoBMf3QNwONIRfK/BUWAHCuB42Wj4zOnLY+55HeKwaDh0y5Cxk9+8pMASq5njs6z5pU7TuvP64unb2hkxLDj5HusFvTNPQgyf/d3fxfpdrwQTCLvs532xXea9e2Xeyg/i4uixiBsYoj3GlCm9icKrKPABOgccbsE0DOyrK8V378PTb2BfNRmNQBcYaA5ixug7kUVt2wHfpgW0Ix2p9vHdvcifi3BHM08bOndfGc3tHS0dTTyA0EfhN3xQK/FGLHA3//71x8jYLSydSXKr/nQGWb/e5Gl4uY5JvdZt4uG3swOArOgzglumYKWUe4WkEntDh96gnPmmafWHn02GScV/Zb/Zx5g1dBblOOlBPSIRKw5kHfOYh2YJ5301Rz1x1KiWQJMasgCUdWyDS4zKE1tm2vRPCvwew3gDXAJ1NG/xRBa8BiCASZsNHs2vu4A3jMmXpZ25Tt97GjnWhakguea17PDuaeOGY0ZzZ9rBU/2Ee1aAY62MYMDvprLHYcuBrVxvkfLhnbMBSBnLrww/zMf3Q01wA+64c/X3WEa0QToE6BeZAo8aEAHrJYV1nJc66LMLeiyVZQ7FdUjD72Bt7Vf+uj75LLpBy9gbvGZnePQ0Bd98Isaupp3xqgJ7Flp9UpEwbeT2qJyHQFyROqn2R3NnRpxfOa9GjqgH9DYjvmVf8/++e3PIijO1DSlCI+Bi0ArS5lSON58uwa+OxR3aYBsPrn+c4Pe6CxN7a3Ea5+zh49dk/1whGqLI2wkNbe9+tIT4KMg7ILp/c5HZzNDXRcSt9nktbn9dY8zK3k6QF8A9hpE0gIWrW6l6di0NXqv6WB8ViM39Yt7jN72rxXY7BcN/+WXXw6Nmve8AE7A2fQxhQTuMShPs7aR+J4Zzb3WTuc3A/rUuNGA6YvrDDbjN763EhZz5D5zO2NPzOehSfMd7UYgZrM+oKmT746AoE++ro5raUEe4xc2HUIj/XQ9WPCD+dVz2S8yY5/G9mhSYFv+uZ3JPbXPqhj0FsgWub02baxVaBsDegAnZvBsOBLWanozzz7P9NHJYTfv8KFXDR1zegPxCupz0+Nyn2hBnu2m29RguVA4SqAfPvPAqZ1W+7TFlSe4D67jqDQHgMPPAPETLPHko5PqfSUj26mRcHQc//N6ktWB+8Qp+NXsv797LbqPAbbgOLc2F1oWtp9iRJlnKdaoBNeC3IZDVRKAkRy6+XHH4SoC/l4fAd8i4WdddwVmq8fB8P8WyU6fwYwXnrU7I8LX14pb96AqEKwH9VUtJLm2qErTytva+7CZTz8eNiaAWnPBBSLG5veevqWpG6AxOAwNlAfHVDKADz9xvZ/35qUjIFhPGNAVkKGT/mcC4DCPcwLYut/RrJl3RH22dEjN4mr3atPDg5TpdlZBY2z0AZByz9g1IMOwgA19MgdoAf1oBxpYSGTVudhj5mdFMQUJH1BjGjYJAo8mhEyzfpQoIH+sfHJ4X52pY6o0ta7khFdWG4DYp4+pArY2ejBvqWVEj3MMd/PZyteOjqlIOQ6Kq4BOkZhwlOf//v0w1nkExTXsbNHw9Yz3nGviTEBsAHpaGbPSHMJHWgCoOR/3hs9chXU3fOeHBM2Rpta0eX3o8+PDHh9DS//v7346ADrjbFF5auUccboA5jG1Ajj471sd9qjFnnDeRn7c7cOkCXwbaegZEIcPIc+IXWZaFtBXPwBZjW6bl4UJztrGpsI269tdHP9ZAL1GhpOmhbmbIir4nzWN6++tQGdENuPTDM3vmIzRtAFGzMaAvmlt+urrw2mbRJR7hnntZ9PvmMxplz41xQvcCiNWlAO09X9Xn79pcbSl6Yn3jD8CRw4PIxoeoHauCigG52GSR0igj16gnc1CyCEiH8HE4Dfoynw9d37svuB+A+cuei34s+776b6JAqehwGZAXzhf7I4mexDvTeF5Sa9/toIx9cwTg8IsJgOY5wlqg8bO6WrHR6Ss3WrZ5CN/OcFqWXS860I7r+8H/EtLwFCjfSE4bp6KSvLABujNvZ2a/Lw7pAhb+11Hs750TlkPcKedOOm7RcFrAQjrecTEt6nNutm//PaT/Lkk1ve55u07VXquE8xl1MdzUnjyYJUwuYepJAE909qGoDnS1iK9LYLiMnjuSisxW5lo0j2Jtr6wwgTo0EkAtk65tAOAzJ/mOwu/WO1MczmBXAC3RWAAPmqvIyCQI256GaemcS3t8gJw0XprnnktRUo7aOrrfjdlTKClPcDSF4BK1DhjI+jshz/8YWjWzNWgNo+95B6EF67Thz/eV7oS6I95QROj/LlWgK97j2vxqzt3XQH45hF8KFaDH5+H18I69rudBec0LHO6ZqLAxaXAuQF6yQUPQG9nnvQHmZTKaAJaRCgFcA6BaxlqTZoYx59SoTIB3UOy0jWeYD7nb6+VJyjrSzeMvAf0GFQgVx80x7XVGlGD4wR0ks4A9MxRd7x0k37zOE6U0q6hvae+Hab45iZPqB9i33pAH2vmgnw1/grmRrrHHFrKmqZ3AT0NBidhUjetLQBdMC+A7los01C3BfRNPqJmhznzE7HJPrCeoW+voRuBzgQsZ8p7I8HtH6AFbNQYAS4AG1Cruea8B4jN6aYdgr2gI6DF9WqkBr9JPCO+AVs1aQPhuGbZ7wAiVgYr0CFk0AfmbOZjcRZdCwgenszm2moq19dOX1gLjL43UK2C7HhfQCfnw/gRZBAioBtjQ3unTeukMxdrzQP2+O25B/pCW+MWJkA/86M13fgQUOB8AX3gtguBZg2H+uc7cTUBkJNBI2sqffVh4g6QB8Q5dIUDT1b50DGza0FogL4A6ol/8U/XQBuigoHzxxIsaPcmd1yiBdAjR7350BOmNcET8d4C1WinafuM6OSYQOMK6G9fXaSSVCmm9x7c1ZprHnTYzjNKPbTulrYWfnOi4EslOdLW+ipyVpIrdeSjn+pHL5+X7+3NGvrDDujWBh6fesamAQz5XoDVpF1TvCpdzd/munrymGZsfdtGedcDIaygpl+Z++tRqKt+ByzRkgFla74zdgQJhRQB0vFjzrZ+vQJfPZAEzRkwxzoQDzGpl3EqYL4QWGhrXGdd1wTAzL2e+lZdASHEtmAW2/X62penYk0m94cAlaYpnJkC2wN6hafF970PvWidXqFVmoIt4b9u1zAeTNcxrhmnr13Pmm9q133euRr56QA9+YKSRPrNT6uhB3hH9HuObYhmb/70ZnIH7CkBu7OD0rCXJ6Qecvyr1ezm3exfGqD3kewpxgwLaNW4dia5oKtWvbtP4nzmkme1tzSlo4mHyZ1a7d1Jt9dyzynlWkvD8v06DX09IG8G9PUaflmEs27ZDfFrQ6WgZR1sr6FDH8us0gPmY/zFtYRqBSDywUkPQ5utJVfRvskTr8DoiAEnwAvA5T3gjPkdrVn6ArpcA+gDuOacG6W66nf7oF/aFqj5rE8cCwHas9Xj+KuJ3kI2tOOZ0dxX20WosYRtnR9tMC4r0j3//PP9fWrYfCEtcQVofq+HtHCNnz2CmHadw1m31nTfRIHLToHtAF3NN6kwDqzTfC6N8vPi6/D4qOVtJ6ibxRWQu3PSHdy+1mq510pxDZh7/3nRznsNvY0pDg01U2loIyP2lpvcq4auD70CelaLa6lrlIA9yfruEa8VUe8A+n5UXg1+U2adgF7DBxuYBwg033oP4k1jrgC81wBdUI/UtAbqmNozUC5LuPIbke5xAAvBdBypyvsSFDcG8AnQ1z/S0MeobIPILOvq94A1AOzLKGw+17roVUPnN7RsAFuTtWlYRnXXgDc06gpmb775ZviyNaWv+p17eKEFs+dMbwOUGae+coAUkMV/jSBCe3FwUDuljQeV3zwb3Sp53I+WjBCCwAAduMegOIUdxoDFAa2ddnQVmB1A/2j+RMTTti4JaQzYcx/Cw5hOl50pT+OfKHBWCmwGdBTCVS8BfTAp9+AdwWQF5NuZ4hXQQbBQOig/3opvWXqVyzHa3br9WW9yT6FB4UFf+gjMteVHNHr647UU6L4dzO9EzC8GxXFNuAFaUNzBCXnsgw+9D3xrJvc+ha1db0qcNePHabGzf3nr4z4obkEKapq5/vI+SK3WjY1yrtjbU0NHUsgCMgTHRVhBRzpb1HoPrZ2c4EUNPU3zd5raFSLWb6RJQ9eHrtRnbrnap4DjZyO164Esms5rmUU1b83KgBlgZ1lWc73pF8AUSMdCgULGqt+VmGlDTRjNlnmpMVetWv89+2J8WAzfMS5B2r7rATM1v912ud78e9qARoyH78yxR3hQC68CEdcjaOg71wXC9eb7n5UZTvdNFLjsFDgboFfTegv6quDd+6yL7zrtxEGu4e5Z1Drf2dsNSxxgHalfDWSJNbt1+1ozWdc0OQ9hEcwDjYb/dtD89L2Zf0lQ3KAsD5Hu6wA9g/iGoDjGiy/dKHc+Z6W5PJHt859/qt8i4Rr9f974cD5vk8xKbq0QR4odaVJtxUuclmAbDRRt2xKupqSpme/ttoNZGrnDJA/oh/ZeC8fcWchlfS3sPOVtm1eaxFc3sskHvyltbVsLw6b+t5n7dO9EgYkCEwXuJQW2A/QoCdOXEXecWd3xKIA4FY+m4RazfF/cxd+Lj3vQqGn9qDuZH3WcT672Tj9RpKUFsg300a/evglzez3AeyQAaHK3VKwlXj0IDWWAeayJcg9/OlXimu8/BZJ2yAtKN25ujlbdvxKm+Nm/vPHRPCSGJrUAoASvJfYiG6QfQBO8k4uI9wbKvQ+91GSPzD1M7pHShrkdTT21eAPoML+nZr9aQ98U5T4B+r18HKe2JwpMFJgocHYKnB3Q9ZCnhm4cNiCeVj2i1POsD16GfWkyDy03MMr88Qb6fanqNJcHoJ8c9/XVh6j0oRjMIqBXtfaUgB5Y2nLnSx46M1wG6JkfllHuWUxmAPQwwaO1R4pbgGxYHzC9YyWc/b9vfpyA3iJ34wAVI4Kb2V0wd7I1F31nL/PO1boJhTPHPILhojocNdsT0HOYnoOeJWHVj8+StjYB+tkftunOiQITBSYK3EsKrAd0bLikho2NpC28LU4xoyDMEO4GoAPDPaC3muZq5LXgaVZdy9POwnetSbycfX4yO46gNlN+a+DdndbROy25KTj4ulND792YI0BPIWTejX3oY5P7WEM3Bz1T3LrumHov5TTU2Q/f/iQAPXylgHEUf0mpJybXDmmJ9+VUNieL2Txy3zN7LQ9g8bAVfOi9hs73OB1O+ih3AuaUvCrx6vt7raH3qQZn3NXjqMq7a2ZzDMBkcr87ik5XTxSYKHBxKLAR0CPP+3SADpAHoJf/e+1wroSnodpbb3Kf7fZndXrNYKLPmu8URxMDaxzRnVQcc/sUEtYButZtE+MzFz0t3ty3CtCrho7Qg8k9It2buV0NfUh5a0q5gB7A3c4sF9BztCV1wNz0SElrBeFRv5uGbtpa5qOHTNQqyBHNPjK5l+C4Xr4p+e3LtPVlBN5WQ58A/eI8/NNIJgpMFHi4KLAtoGeOOOb11MwFc2HUkz7k4wua+hxlMwG9gr3aemaWZTGXLDSTNdbrmBOH+rC30eJsBnQFhCw0o9k926ulX8eV4pYBehSdiTHmYTDMdXf/Sh7mcpxCyeyHb30yx38eGnoDdLRifedD0dwB2LluQUO3iE3zobdaMxndroaOWaCPhKfEZka818PSloH4pqCybQF9XUBcWik2PGAbgvLW3z9p6A8X+5pmM1FgokClwHaAnrAGoBO4tgjmyZhXA3qrwR6V1Xb6wDNLt1owNXLTQ2lNIB9AvZyC2VzFd2a5bwb0qqEPoD5o6OSht/PmFkq/jn3omZeegB7g3wC9nbU2xLn98M2rvcndKHeD4hhMmMmXRLkD+ICtPvRxYRmD4gT0qqGHv50Id/znIQwMqHg6zdwts32U+wToEwOaKDBRYKLAvaHAqQF9wewOWJ9kPnPT0AH09Ju3ILl2ZAg1T/qzUaqf3BrszeQeoB5asrbjlj9u6plm8NCAU1unr8CjNYCOdrzJ5K5iuArQjXJPy0H6xtcBelghopb9rLt5QOnXxM/IOvvhG1fnlsLLQ1MWfejhw66RBvXgFPzm52JyLyQZlX7dtM3uvYa+QUWvJoYlg61BFsvmsum0uMmHvmkHTL9PFJgocFEpsBHQo1rJ4qs/cGQWemkA6/HJYQBtO1W8Rb5nZdKhIlsJfItG87SyrIhCkZchlzyPLe3ivPEhj3zQ0AX1tSb3GVXccAX4ujNvvZ9/fw76UAwngdvz09OEHr5xa87POC++Abwg3w5wSR/6rDsk4r2P3J93s39767MYzyrCA/B9KH8bd0gC8T9T02r0elSDa9o3pNrnfVwznLKG1p73oqnjj0+SnF1Tv6jbefN56cuiKicQv7jrOY1sosBEgbNRYIwxnv2tBtu3qhYecNf853G8WtPOjXrnRLI7NGRbGfLTMwjOwi6JNaGBz3a6446DT4ZzHsYzo/jUnab2vCoUZSLx+zrxtdxr9icvn4eV2+pz3j/LFLRAwFZQxqC5pq1rYhfsU/nO8SPeHLQDXSwANvu3NxPQV4G6Z2DXiVZAj4pwYRrJdLQFQJ/Nu/2Iem8Bd1FBLtPaBHRy1CXYBOiD6eRsj8x010SBiQITBS4mBVYBuklpadn26O38NgLi0FlPxoCeOdipIS8LZBq08QqkdQwJ6Psd+V2rXlSBXPVKDT8j5QehBEsAn6u2XnPQS2vklx/ntZ4C1xvDFRgWitFkmlqCewoAh2ElyGA+XrMfv3VtrYZu2livpffaefN/R4T7BOgrF31DVN2koV9M5jONaqLARIHzpcCDAvTxyWf9OO4DoA9zDrgt56Wnto6G3kfdG5TXyJ5ygceupjsgffaDGf7m8VEUn/EQrNlrb1/fCOhjP3DV0PF3rDS5Txr6wglByx6PCdDPl2lMrU0UmChwMSlwLwA9S6+u1tD7tOSFk8+qyX29hs65Dneloff9tGI2TXPuNfZmn09aCOiD/zw077BMWJu+RQ206HZ99gHu8667cXTYHZ1kylqIDK+/c31eQWVM9N4H0DTNAczTVJ4HsoTBYTK5L1n5TUFxE6BfTOYzjWqiwESB86XAgwD0XisuWWjnpaEjR4TJvcWAKTwI1gnYeR47lVnyhLShlDrv0a7TXJ8gnoVqMjd+qG6X30e8QDt1jV/DGYHboZXDDUD/99+uB/S6pDRWAZ1AtyiQPwH6ailuMrmfL1eYWpsoMFHgUlLgQQJ6PZt8DOipii5/ZVDc8lcc37oK0FsQnie77ezsBqDngS8CcxeAL0T0ZV+bj5xe+zBAyrx67Co+c49t3RsB+k9+mz50pYT6d/y9nyuoM7gJ0Fc/X5OGfil5zzToiQITBc6ZAvcC0DN6a31QXGjFTUOv/Ji0r5PZepP7zZs311IBDT3z5VsRsiUm9zzBdK8D1BUsotRsK+fa32u6moFw0eos0tIC7FuEe9Zxn4d14HhGSh+Hy1Dzvutm//Hu6TT0Sog8Wi6JSMMToE+Afs7P/tTcRIGJAg8ZBS4aoGeN9L21aWs3btxYuQqZhbbe5B4Kr4A+Sy09zOZN28b/rYl+iF5vKW6kvbWTTyNfvR3I0p+nTvbY3k53dHLUHR1RSW/ezf6jmdy9aGxWr1q6C6KG3gSI/rzaZWlre5GmRr55q+UeZvs8bS3S1/rzblulmxJF/zDs50lDfxhWcZrDRIGJAudNATRrXMih3/YF2frK66F7n5wchQY8s96pWdutMAxgcpqgODX01IabRt3tdCfzvW62s5fKaX+E+E5En5Oytu6wFqzqx5z81jfu4TCWDPcI1vSH7+1yxOl+KMOe7ka11PSBZ3CfinJ/TGqzPmT5mmy/T3GL/o97H3qM/2e/vRZBcUoNLtoCaPdO+6EADL9nVH2rwdfNI8ccv3pfWIbz0CdAX/scTEFx580mpvYmCkwUuAwUuJ+AvtSH3gB9pwE6Puosf57R57c2ATqBabP0ZqtlDyFTCb59HZc5J5nuxX+wE/AF1CmBHuBegs7jPHR+byBvm4HRJYAugufitDjPiD/pZj9/dwB0gT0EplKCtX5fAT8Pj89XPT41TlujiAyaeRSbmTT0VQ/YBOiXgfVMY5woMFHgvClwPwBdrdZybotm/9TQd3b2Rxr6rDs6OulIWTuVht6OV+n7AnTDZz9o3LzHhw6gayXI6m6Cd0s7a6VoAfjwi7c89Fp8JkAd+3yLso9DWzxt7efvftanrY19HBXYx2CfRevT3GG9W03ucZIaoM5paxOgTxr6eXOCqb2JAhMFLj0F7heg16A4wTSJt9Mdn3B2yZ2ATgU3TO7rXKaY3I+oZNeC4tIKkC2bwjZUPwUP04e+8NrB1J955Iml+Ttad6a0mYeeAsJCRbl2sEz611NLn/3i3aH0a51s9Zev1NAB9DaAqqGndp4a+s6cI1QnDX3S0C89/5kmMFFgosA5UuB+Ano1uQ84lxr6rib3YzRmItK77uhoHhr6qQB9lIc+BnQixYZSsOVkNOLFdqj+lmCcgQQt2PxkHoDuwSsJ5MNx3nm4TCrUESw3APqn8/FhIAK4AXISYBwUF+ELSwC9augToA9n8Sx7FiaT+zlyiKmpiQITBS4NBe4HoPfFXJakrXFgSwV0gBEsBNCxdq+r4x6Y2DR0zyJZKCzT8tCHFO+dVhim2QbIFIv/ADoaesOJqO2SRWTU2k1bS1weDj+NKc2xMiwBdDuuAXKG3K/W0Dk4XhNCBsUZVKDJfQL0CdAvDYeZBjpRYKLAfaPA/QT0ZUFxmNzDhz7DMZwginWZ0LDTAjpR7ncD6Fm7vVmsd3d7QM88cjX09KsHoKuFewqboN7Ofj85GQ5nCZP7L99Lk7uHsOTEWmMth24VoEekO4COfz5OXUtTe29yj7Nqj9P8PqWtLX1QJg39vvGPqaOJAhMFLhAFBAiHSsgAACAASURBVPRhSCagZepapq0BdO2AUVKe2/fJNwkj9/DtOjELzQw+6fSjD8pV3r/bnczxoe/1WnFgV5jcuzC5r3vhO4/qbQunrQ0FZrgXjExsTdO4wA0e7u1xdGs1uedhLJaMXQXo/WEunJd+mKev9UFxb3xwc22lOCvQaHavfxUE8BG08LhuZxfnf4I7f/eQQtpn/qLFZzydv+e56LX63Lh+/AXag2caCvP5+OOPuy984Qvd4eFhd+XKlVhkygo+9thjMfdPPvmke/rpp6N931dryd7eXnf9+vXuiSeeiOstJLC/v9/KB+YyslF4YS7iN/p7/PHH47urV6/GGBTeMm0ir6ciEtc5PtMY+d3xcM3nPve5nga6ZBiL7fAdxRg+//nP9xGi3P/ss8/29zGOZ555pv/sWb6///3vuxdeeKHPB2V8zJv2mTv04T0vfoN2vqffTz/9tHvuuefiOz5/9tlnQS/aoA9+t9/333+/+/KXvxzX8j104Rro5hy5n3vpB5p5nQNnLHzPf+gGvWu7jJl7aYN2uY4++M57fehZ02vXrgXdoM+TTz4Z7XEdbTsm6cvv0IB2mSMv6O571xamxH77wx/+0D3//PPRHuP58MMPuy9+8Yv9PXUuzFO6Vfq4zoyVfqV/XU9LZbKXxnsKevC9e5O5MMd1L/p67733uhdffLGnmfvX/Sjd6n5m7Z566qlo2rVxDeiTsUBDX++++273la98JT76G+1VRWftQFf8yPjfeeedGD/PCLRijVmDul6MkfmwD+2fz4yV+0J5atHM7if2EvTktzof39frGZ7Pmc/zeczvLDSp99Qc8uAn8ewOhdcT0Mur/Sag7+wNx28vXpigXhWmWoU7v6fIy343n6eVuaZqs9cr9i2bZ4oUGW3evzwcvX2x2MZiRbsYwd7eQh69555btz2OaG0HtVSTe/rQ4YNZcU5+PXvjwxsrT1tzE9wp2SShGF5UjQvS5GDTZJFgjfk9NiPXtjPQHzVAh9nAWGB0AiuLDMB/6UtfCubGZxgoTIgX1/OwQzv+C94y9crIZZJcVwHko48+6sENxsBv9Me9MBWZOUyZsVXm9sEHH8S1goEMUYYJY2B8MBvWn74AYjcvY6n9+2AJuoLqb3/72+6P/uiPAsgUZgQamXilG0DDC6anf8vxV6GF+cJAeUFnhInK7J0PfxkTgCdA2V9lkL/73e9ifDzw9MM9jBMa0Qbz5bMCAt8JHqwrdOQ7aAwzZcy0I7iOBRzpLg0YO+OiX9pl7X7xi1903/3ud3umRVush+Amg6lCiIUzFJRoKzUFNJT0H9YXdGQszL3SgzkwF+6zP8ZH+woUtkMf0Jf72b8KfvxeBcFVwDAeE+1AS753z3gv/bN3EVx4MU+eKQGUObq+3G9Zzyqkul/cvxUQVo1x3fd1/NDSZ1qNyrWAlrwUan/1q1913/72t/umGTfjZS9XgYMLpGl9Ppy/vyng1L12GvqfZc5nvUdaL4KwOd7Z6uI18y6zwFa7NcdtObYB0K90+NJ5qU3z2+kBff1s16W9hSQQExisDB7QUgE97BJ9QZm0AMThLfjwSVcrlecC0JdNeilxm8nC3yqgR0nbpn1rcg8TfAH0APoG+nFtN+/2dh9uDZ15KonzMAk2VSOXmVaQ8rsqxbuh1ej5DFOr2kUFQIHBLSdY8nkMuDASQAZGzWbmP4zQcfLX/mTi/T6YzXoNsAIIQAh4MyaEFPaCYEfbvrwHRsVL4aJqqnxftcI6fpgiY4Ep+j190i7MnXEgOPCiD7VCmSv3AEQKBZVOVRDgfugCXblexqrmw+9oYy+99FIPkIJ2Ha8CE9e7vpaYFBAVOup6cr2gXIHC/u1LeiIwffWrXw1Q4xr2iu1FMYvj4wBbrUfQg3FwLbTUoiBdKqhX7c99NrZYME8EK/qRWUIH+mGerMMmwGQujBvLB/e4N2gHwY626IcxssfqetVnTGsL4F33URW2fL4UjhQGzgpQPmcIYPVZZIz0oYWD61gXaI+FyaIjauLMrc4FWnANQjTtaqURvGmftmiffaRVzz1V9/Am+m8z97u9dxWgL4Jw1brn3c5uM72v6OxuAN2S5u5t+cqqeazvOe/aBOg7e/u9hh7tGRBXzkYX0EMLbz50U9gOj49GGvoHi4BuIt2yhV5G8ATmrE+/CtDDK7BCQ9/dyVrwD6vJnYeIjcJDJGP04awmwKpZ+d4HEIarli8QysRlTm+99VZobjA87uchpl/e819AU8vkO5nsGIQxPaq1uuYwB8YASMiIGANjHFsYYLQyxyqEVOCTifEXusjwoI3M3geimj1h3ry+9rWvBRPkevvzAVRoAoAYP2OUgUIfzcLOTRpq+YAuMH4EAeitFqsgIDg7Zv9yn3Qzh9V7FSYYB0IOQhgaNkz79ddfj/koMPBdXRPmzBzpvwK5gkcVWKqpGQsCY0XTx3ogQMPs6cP9yP5iTMuEBJmZ7UJv5kt7tAMNq3XHddWVpJCh5luZo9r7OsavBss1XM+a6lYZCxi6AqopWjpqnq90VZiiHeaH8Gf8ENehDZ+HyZ2x1/1dBSutDQqJ1a3FPmVO0JJxSXcteeNrXc+xEEgbCoLVkoJgwB65KK/TAvrAW7YF9N0wuWNf5nU2k/t66m0CdMrODlZ6ou5TYIl9yPvmaun95gXUAfqDo8NFQH9rg4Zeh7sc0NPYflYN/WEH9OpvROOEkcKYeZAAVZksdAYMfPj5628wAO7lBYNmsbkf5spDXCV9BQiAZKxd6r8EHLjXh1sfs+DqmjMemYqMTSY81mIBYX6jbRiNbgKBDDpwjX7qar7mPePmBW2YK31Xf7AuCq5hvjA3xiSIMx9AmN/wF7/88svx2xtvvBFaomDF32r94B4+M3boA30ZAyDlnGWQb775ZrTlOikwAPqMlXkj9AAGPpQKTfU5Yq4IXzBm5kF/9iEDoO9xzIK0pD+fxXF8A/e4DrQNUANUv/71r6MfQYx+6J/vpHPVAm1HoGfOWB90K9RrnaNjZ2zubbXDb3zjG7EWvLiX9nRfrGOJtK2loV4HvTSV/+Y3v+m++c1v9i4MrqsWCMb913/91zFfrUCCQrVusWcZr1aL01gQNoEh9FaIrAL9t771rXDT+MzVU700hbN+7GeeB/YVzynCGc++sSX8HbsO6mdjJ3QxjLX9i66hS9/lmjau3C00dHzns7HJPc3b7p919DmNhr6evgSXtSNVx2ei9+ejp6+8PyvdaPc4GK3rDpvJvec373yUPnQ3eP276v0wSBPmz66h78zyPPWHVUNnXjB4mAMMSHOr4MrDqi9Q0KnMWn+zTLIGm6kp8pBjfuP+6k9TcwUMYWSACNqN/tixSV4BAIYAY6PPqllpMahmStoFMGBczBNmKEiqFThnAcpx64vXt2oQFfPgGn3fjAvGJgAyRywOAJeBhYIdQEh7+myrhiWYo9FCBxgt89OaUYUUvtfloBbj+KvJln6ZB+PF5wlYAVwIFII0tDEwEJqyF1gL3Rj6NdVmtdAwB+buOgpiCg3GTBg/ofXG8bFeXAMdudeYB0Hd/pgDvwMO/Ge92JNcr8mb8fK9vkXWwzgCNT2FNPaHPmLGRjv4hL/+9a/3e1Q//CZAUdASpLkPNwLjZb7MT0HCNefaGtzos+ZekY5qrtKpWikYF3Sq/vVN4L3sd9ph3/BcaOFxH/q8qYWz7gZ21meNe/lv1LXPj/vRfVtdVnUvOy775TNCEs+tvvuzzO2871mmMNY+7vx9W0Df7bpZaui0nSb37PHoaDiSdNU8zwfQBwxdNLmnpm4faXbPPHS1eH47bKe29YD+3tX1Ue5V6h4DfLrU01wxDorLPPTlPvQa5f6wA7oMiYfVgCYYOExWbddAKRmy1wr0AM7bb78dILDMhwr9ZT48tFV7oi0BU3MljEFTdfVvApgwCYOK3Mhq8jAZI4c15+u7hHHTFy/GwFjRnASj2paaShUoZFKMAbAwkArQrcFZChhV+FFgqMKH5lg1MOfLfWNBppplDR4cxy7wmTHJANHWAW2fCbVz1kfGA72gSY3wNwoe2rzyyitxP8wXutI+wgDabB2jmjS/q53/53/+Z+9GkbbsJ2IhAE5ergf3sM7QeBzZv0x4FCigJ2PUOmTQo9kCWlagiWCjtci9UoP5mCfuHIFY19A6YKAP5sQ+ElxdG/cA86YtTfG0p4uA+UE3niU0dYUWhV/2BXvXaHHuNUJ/zO/OAmCOsQajsad1V0hrrmNt0Kj5Dlq71vp2oTG/Q0PnJ/AvG5tBn1oeHAttK+huEqjOMuez3rPcArwYrb6oqZ9sqaGTBz7W0FMbJnocuq17nQbQN9OiHTPnsaqCdjsqtR2HFtH0+s8roJMPwGf5zux3n9zaIm3No+tmZza5P+yAXk3uLG4FHaUqGIo+NMEZJqQELzj5QGpuS4ltHuCsJq+0r6lcrQCJHJA1ZYr7ans1ap3fuBYGrNajdifjlhnLIDWZM/46PscD02XumBoBFpklc2Tsmq/pG4YKYH3nO9+J79VONE/DzGB++qmdBwwfsOE6NHiukz4wdPpnXo5PsIFx6iJQgJC2+lT5HdD1OgBGXybX0ifjNuq/Wlb4vcZLMF7Gw7o5X37nP2COxYUXfatNaqUQVGUUrBttybyhAf+Zq/581tGof6+rYMh1NXCTsQMqtMu8uNZ0Oi1ANciv+u3pW7q69ghVgq0maNbAsWwCdH7X6lBjTcYWLa5TC/e5M0WUuZAZgLAK3c0w4R7WzGwS3iOAsf+4Z1vAq64Bg17ZJ/Thc6AQTN+sG3uQ8bCXeW86qXSWrnzmN2NT3BvcW7+DztDbWBef4fMI+tsMWKe/4m4BPaPbCd46Y5T7nEptqwH9PILiTjP7OCO9mdV7vtNr4m2WAn2J9E8f+10CugNaRuwoQ9fq1ErTyDlvaWuRi44Zo6WtGeW+Lg+9EqCCzmkIcxmv4cGTSY4ZlEFa5gTzWVBTUzRXVcYBA9D0Bv343vx3mXYFXGimxsB7AF8fJ2vHvTAWg7sAhxoJXzUbga369PkODRofJ8zYcerXZSwGUAnyMGGjcwUmzbnMF0Zk9Lb3CBR1/oIG1zBuAwPR1HRR8BtgRbuCN3TWf6o2Ay3U9lgDnweYPvShf9qUybIGBuKxfvRP+wS/wci9n3kBdlXI0Xeqf9R5yJAVXCKDpKSaMWaDCl1LtXvobqqizxV05nozGkzBqxohfTN+7hcYBGJjCdQ+abdqfgoCCChan5gn49CXyz2svwJlratQ97i1AGqGhbEftAFtmCvCSHUlQIcaWOfc+et1jJP30OJP/uRPwiKgsM18qrXGNFQFMnkOwh79+7xAGwU+6azFTa1c0KU/BDldc7bpPnCPQzuus12/57Nppn7HfIwDYb9Dc+mgoKe17yLzzeW4I4CjlIxzzfO3sSDmc7L4d4dDv9v1SYV6VKl7R4HLdgXdyCOHL6whYA2KWzYXMDLG1Fdc7UvnpOZd6rcvnIXewPyQeu/t+NZYzz98dnuthr5+QETlpQ9gDOia3BnsGNAB9vh+Sdraowbo0IEHnL9GC6utwrirnw2pHpMsTMONqd9ZDYbvARb8xPpweaC/973v9aADA5E56y+nb7Q4fJ2CWBUweK8WU7UzzXlsVsGMawHsn//856EZwMz5DmYLQI8FF+4j1UufsWlNzLWmk3GfzBvGLygAKGjsmsRhuvpujRAXePmNuaI14vMGTLFe+LAKTvQFk8bEqYuA7wRXLS2A1Q9+8IO4TuHENCoZMvdV5umaqfWzTpU5awmolosa3DRmWI5L7Y723Uv0y3ojzDgnXSvOi/YMVjSti71mKl3Vun0+BTkFTOfIfQZccp9CiS4ELTpV+xHYaLuCJwBHG1qZTAnke/aKe5p76N/rtNIAcmq1pqIprPC8mKb3x3/8xx1ZIjJuAY973PfjNM8ao8Fv7C/aM/C1xjMoiNG+1jb653vmx95ljaCbaWvsT54JA0DHAkjNpuAaixBVQWSZBUNNXRfdthaIey0MrAf0xSI06zT85YAOAm0G9Co092De/NtnAfT6/ArowdtyBw6nqoWZPb/rzewR5T7Ucz+iDnwr8B485qMbR2vz0I+PBz/CmGDzqIV7J6BHRbjmQ2egq9LWJkBPSVKtZvwAskAwABg8AA1IypDURAVfTcFGT9OuJj4LmfgZRvfTn/40zH6CEAwXpkIfgB5CA23ApNR8uAZmyRjU6o1ilqFzL0BUGTZzgOHxHeCFDxAmaFAb8xtrdm56/ePVrDuWmJf51TWJV024Mh8YqdHABo0JYNAdAMTfLR2ZnwBhwJ7t1Qd+DPj8BvOF0XO/FhUYfjW5Ol9/px0BGFMx43GvwLwFb2irVlqZM+tj8CJtI8DRvxH4fieYM1ermdEvn9lL+st5j4DF+hplXYMY9d2zvtXHLdBq5sVSgbWGzwoyztkAPOMxoJER7saFVO1bS47zZo/wuzELCsMIQ0S5A9oKvuw3A+eYl9ozY2PPCaDQTd+9gZK0S9/6LRUkFKClKZ/NIOC9riJ+V0BQSIWurLlCls8zn30GDQzFOmWgIXOFfqwPbTEXhALuMd6F7+QLPBesH3RlDpcf0NcVnhlKmq8G9IwBWzz2dNDw1ym0YO0AxMtFmzsws5SrC/5KRHhJmRtyztPUfjLPY1UXguHCMt51/bGptVLcx9cPT6WhL5N+wiQQhe2bIT8GZl33Lsu/bjC5j9PWHkUNHaYs82b++n7VsqppUMbP9Ty4pr7wvb50o6DrtW5omCRMSmYKc+IhN0gHRgADQ0NAcwAsfvSjHwUT1mdtIE61CtAnIABzkaHyMFQt1WAjxlJ9iIyFQC7u5z3BZgCEQYOCD+1p8oS5MTYEHU38ggeMF6YHPaopFsDCN1pdAtAemsDcmHM1TWLpgPFBE8aGxlTN7QbccR2goekcYNIqwTwBc8au9ssc+c4yt2qtrLv+T77TFeOzB90Zp2mHFThNSbMYj0AiMLEujJ97GCt0MXq/ao2s0di3WgVNNW3vcW3oj33Kf37T9FyFNa5lzaAPQYGsM+8ZF31CD+41mI82+K+LhNS7+kwwVujEmnKvgZpmgvCZPWCKGM+Kvvyx8FyfMX5jPPZVo/iZA/vHmAboUYOn3AOshwIVa8+60a6gr4vIta2WCSsE1r1pjIWWJ/YV66gFYZk27m+MbxxISL/WH7jXWvY27W/S0Ku2W9+PBfmzAnrtfyz8nAbQ1wkEoQpHWXQFg1SOjXYPEG/BcPF9jXC39Kv56i13ffbx9YMzp63FWayzLGyPyZ0JV0C3klzV0MeV4h51QJdJj7VOPss8ATe0WsAGpgaThDEaVKVZ2dQYgOO1114LkDRYiw1tKhrMnbXS/AzjgzlW06+BVPpLx2l2RobDKAxAM38WMAXs6ANmCJPTFwsAw6RhijBi5mIFsHEwlePR3CxjoE+1XU3ZRJ3/1V/9VQAlzJb50qdalQ809NCqYXwBgotaGX1Un6uuCdcHuqPxQGN9o3xn4J6aNwzdqHKDHsdMV4EIGrAWmq+dZ42GriZ32uGzgOzaAgTSme+gMWttelk1y9rHOEOgWhu8pqZMydSYG/MWNAFn1lrLAlkZFsuhnWVCqetEn/xnXflOgVTBBe2ZedAXc6oWGYFTwUJtmWdGoa/SHTrTBwIq7fBi/Rk7L4DS75mrLhgAnn3KWpoSpi9ckK6R7FoU2D/sUYVI9r8WjiqYKTyMLRGWF2Z8mujrfGiffaOJ3/VhfyDk8NISZdCm++I80vK2AevT3LsJ0MfR+hV0NY9X3roI7IDneg1dC4rWmMS43K+DJ3/1TFZp6NEOZXvbYaUxruZH5zdN7cdNo6/noYeJ3ej2Zpbvo9w/uZGAvopwTsghL0gsmNwB9Kah528J6v0BLUVDX3Y4yzjKvZJG4p1m4S/rNdBXxuZDryZci8NwHSACM+GvPuFqcpeZcm2VDGE0Nbpc/5smU4OeMLfTHkKDtcvdG4KO6w8Tg3kamCVzUoOuAWkyTUFTsKEN/adq1wZHwaBoi/4AaxibaTzcYyAbvytcVF+vvkIYnpHLpp5xvQFrPuDGB1ighipujJcxwByhEQISzL5qvdDF+ZhqRxswYECjMl+FImlaQa5GkbP+WjpgymqmgNT3v//9GI/MGBD/27/920hrrMyMfgEJ9gv7ivEgFCJcIUixdoAUn9UIawpUrajG3DWRa6Go1eHoC0sG7bOmpv4xHjVD18w15y//EQoYD7TiVbNA2Iu8tFT4jOt+MVBTwZa+zC7gN4VW9qalek0lpD/vq3NlLuwX+q7gSlsGSnKN49QqwfUKYAqc0lPzuRkJjh+hiD1RzfL0bbBh9ftLC+iIAMK9Vdg0gJVnhb3PWOQRjJ09xb3GpCCUsrfGWudF46ObAH1sxRoDunxwuYZOQJtpcTnzcVAc8V792eTNtC2gA3QhNKwh2ng8FWtDnGhYOQTFtbPlmjYeIW+tg8GP3mq5o3yM09Y+u3W0UUNfNajwoa8A9BzscpN7DYp71AG9SnyV+StdwvR4QNGCYSJsUB5u08h4X82famswD4AckOPBVXOF4fHdL3/5y/gLI6B9TaRsOO7lOxgLGgvMGgah8KFmwhg15TI2mTfXMk60dK0CMK5qcl/Y2C3gjt8NCBQkYUQELWF2ZRz0qbBhao8MkXsARsy5RAPrRqCvKmhwn/EEtEe/RjkLVK6FQg9tGOkOcBlI53Vq2/QPwwb4uJ514npAixfgSjoe9PdliiBCCwxZpsuYaIu1M+2sCkMK23XfqMlbuc7xO3b7ZL3ZOwCDvmgLyfCb+wxamUIpH6A/LRUCKFYZaUIf7DmEDIVShCG0U9owFZH+qvVFn7d7UMsRtNQi4FigN8KIFqR6rwy3WgCcN0Ka/ua6B3lf0z/HPI822c+sr9UQFbCt1c586proJ6/V6BwHv7366quxtsylPsPVAsBzb9wDa8l/AJ2+FI4YqxkBPpNaOuiPtVQ4YHzQUIvHZQf0nZ0MaqtrWee0HtBNu17tQ9/dBdCH40npR6HvNIBeFavxGCMkjwDxUIIHDb1Gth/zwRPXFg5oSUHCw2V7Df36wXBI7DJpSMlwGcEA9D4wrmnnCVDpCWCQnLgWx6tSZQ9ppMvT2OKhC9BfrBRXhZ1HRUOXIY8FPddD07g55GobdSOrZWiCMu3LPGI+e2pWvS/WqJWJ9XsD7ur3tOvmZFyaGXnPb2oIMCjGB5iOAVyzvppCNfFXUJKhwzzVnGF6MC2DAp2nzKkKANCJ6/mOe9BAYbo+jPwFDMwYcG4KFEr9zoM5Qj/T9WhPd4bPhQ95pZEWFwPCKiAC3tViwTxoF9O1PuTKmGiDtg3gq/2aMuV3PLOsAyDLS4sPfcDYDdYycFFhRAAyZ153BusAjRA2arqfGqkWH2gtcBih7thq3XA115pTzvUGhbm2deysjaCt64DfDW40wtzYBedqpLrrYz2CuoerVaBq6LqQ+K4WawJ8GYOatBUStVgpHOgqMFsFEGV8NfaEa7Wyaa2CPu5d96w8wDgM94ZWnvqsak2ofn7apH+DXmm3WmTGvOeifN6koZPDnf7lO9PV6vOzTEMfosrv1My9d3cXvpe11cVC90hYckD7NS8VMy/RXB7YNjK5hzDYfOXZ/6y1X6PcWwU588+xxtbCMp/dHILilo1rLMEtEi4bW/6ah19dBqzU3IN5b5bPQ+srqNX3F12CfNAbn01m0I0PP8wPcEB7etD0Yy3V3NXsYUIwtZqmB/iZ4gTT8p5tx0//pgipyUMv/tPfpva531iGKnT43ab7N+0PNSauw7Jg4BrfV4DY1M69+p1xVN+wa6jFY6yB3KtxrGr3oo9vW3qwvwzCQ6ioxY14jmrq4bK+oI+CkwGXtKmAsu3+3XZ+9f5loLxK2RkAMrjemYfBeesLqWMlYly+yrjks3YUQmer7jaY7ZfnwK8eHIfLNCf6gts752TFOt8rHGiCD3P7zm53Qixbq1A5++zGekCn6broY6Jv2hB3Ajr1ctHQ9bMnoAtG9e+47zOv2kN8o5GwRvBijuM966KG9SCnbyoSzEct00h7NRyDwWA8+hABW8u1bjN+o+xpQzCqwLxp/3KtwXqWxDW6GGa66f5NYzftDCEG87r+bO6rPtJN7dyr32uAIPRjvAAMOfyYkqs2fa/GsK7diz6+bWnC/mNPEGBYo+ltd9P+GytK9fqLFhR3/wF93s1PMoC20qkGwCn0D2A6aLBq1MssBM5lnUBCxne4wtpijpXl0NCPsAAkuFdtP/g78Vez3TS7698/DaCPN88ygF+1cX3gBw19APSIgm8md+8fm0Y2bdhtH5jLfj/00hRpaVNoBgghkY8Diu73fC1co5ZgOpC+e8YDo+IhMufea8+D4UAbc+ON6KZvTO4U0TH/eBVd1ESroOmePI/SmZWZ2C59QouLELSEqRxBZmyWZqyapO/3nqr9XfTxbUsb+SHPB88y61Bz0+s5Acv68r4An6ZpeqLgRbDg1TE/SEAfj6P63segvADuI5P/WAndFtBPjg2K83CWzLsX0I+6nUVAv1aC4pZtiFXgHd+vC+9rjVWGxXs1dn7OCD8MBqtN7ts+EA/7/UbQ8pdAMBgcgTQEIFnN6kHSQJP1GMCRfNF0eQEYtWCIAH8ehS+qwCMdagWyTQKjJkvGiMbMy2Auo+63oa+R05hSjbrWtzlOY9umn7PeK0NCyDAgS3+4vuCztn0e91308W07R+ZHdgPCHc8FsRceljMGj2V9yX+12AXfxVzcXpv2/7bjv5v7HxSgj8c41oSrlVmaq8Wn2X1oYTyHdQoVGnpq+flapqED6Hea3PMONPMA9KK9z2qU+zrirwL2NXXxo7mqcY/fZ5TfnSb3et/dbIhH8dpqUjYwrkYOP+gH1oeDja0PkAekjtH3PCRovVaVG5vCzrK+aOW4IQAjc8A4ZwAAIABJREFUffT1BLhN9LFOQK1U5/vzAFzmiOBl1HYNFDuP9s9Cs3qP0f/mvJu2ZsDfJvpt2/+m+y/6+DaNf9Pv7A8rKpqGhhBonIlV7Fa1w/oY9GnVP5432tLltWkM9+v3BwHoHZXYSkDdeD/zeayI9hoyAXFNQ78TkJNq61xSpwH0+YkBe3dq6PPZrMNhfiZAXzngqI6/esnHPpwFkC+APja1T6B+uscIuqGNW9zFco/cXVOuTtfa+V9VBQ5ar1XJLHgBUwIgauoO19ZKcWcd2TKTl2lApz1NyzY89MZgvvMAMxkGfZg5gBBCAJ8pf2ed+3ncp0BjnjnjNEjuIlQau+jj23YNSP3zONzq9lCo3LQHWS/PPq+17hFqL4LLpNLnQQL6ghm9KKL1+Vxqem+1188K6HFfI8IyDR1AX6Wh8xOF2aPAm0Fx126HTr/xtYzYIf2dE6AvAH05QWqdD2LjoB+BCzxbnamq3eE3BhwAnk0P/P0gEWuoSb2m/FQTtmUyTQ07TQT6acYuACHosOlhapq0AfYqAC1rz9PBaoqP72sp0dOMZdk1jK8KNpUx6Pc8a9vndV81ayN8Scc61vPq6yztXPTxnWVO3uPctGIZbe2pdJuCEt1fpvF5MhvtX4Sgy4sC6DUQTsugtK88tP7Geyu6rcLHdfgVx6DcBaD7vPXCR1RqnUV5WL+bfbYFoGdQ23oNfbwx6+fTmNwnQF/PDjTJWWjGk6fMfd30wG/DbE5zryY/zcceMWnEOW34XoBV6zqPKH2D8nwYzJNW8t4k8EBf87M9vAXN2e823b+JRlghTD1C2KFt85FrsZRN7dyr37WweCxrFYjOw4Ky7bgv+vi2nR/7z2DO6o6x+Mym/VcFfsbi3vLkuk33bzv+u7n/QWroprIy3jFoM66anglPtULmJkBfN//TADoHnqdHYInJne+oZFej3D+9PVSKW2b2XrvgceQLRv6BCFWKkDhjUO/7OYUPfQL0u3kkpmsnCkwUmCjw8FBgk8AhoK6asaVb1WArYPPb0eHBVsSaRaW61Xnw6+o0nBbQNbmLrT3GktaGdl4t2p8eDCb3ZYC+bkBMY358EtXflvoXytGgy0DdSnHjPPQqCEyAvtV+m26eKDBRYKLApaXAtoCu22oZoIODx0eZuXLW14MF9K47aqeu9fj6SQP0MZgL+pS9W/UKuaQBegXhajqpJt8KzlkeNlLn7ygsMwH6WbfXdN9EgYkCEwUeHgqcJ6BXqqRZ/SEA9JPjRQ396sF6k/u6rREpa6fQ0MdAnoDdDBXzCdAfnsdvmslEgYkCEwXOjwLbAnodiW0NeDTvTo6JEz/760Fq6Iz6YDT+2Yc3b6fLvanki+B7pyl9QcrBd36SNdsNJOD3at6ohWQE8gnQz76BpjsnCkwUmCjwqFBgW0A3+HUZvebkoJ/kEb1nfT1oQD88PlzIGp99cONWb1NfBeqrJhuHrwDmawC9VsqZTO5n3TbTfRMFJgpMFHj0KHAegK7CWtPQst2s5b7N60ED+tFJZqL7mr3fAH0VmK8Nipt33S6gviYoznN6+w6LJWAKittmK033ThSYKDBR4OGmwLaAburrMgsyGjqV4rZ5PWhAP57nieg9vv7h1kF8Mp88Jl5M8MtO+Olv5r6TvHdVlHsF9DsC70hbm60v/RrjOk3R+G1WZbp3osBEgYkCEwUuHAXOE9BJU+NFoHe6hS8SoOeY4lXj0FtuW/9TO0c9xs9cRtg4e+fGrbglzOcAc/mbUejtQBUS2D0Xth2mEv5xzO0jv/lYGqomjyFpvx3OUrL4+kC5FjQX+e3tfVuLYcNZgzdq6U6ve0UBC7NQec7SkbhRLHLB71ShYi9YtIXfuJZyrp5rXoulUJSF+uoXoVY547M6nedF89fyppd9fvdqX1yWduE37Ev2J4V6eLnOViNU0bD0MPvSw4Tq/q0mW373N/YI+532LAZkW5sA6bLQ8SKMc3nhGfj/5vPQ6zoM7ykYs97kvmn9SAKbzTxBdHEcFtVaRTuAN4F5EDDE0nZeancyPwmMTaBvboJyGgz9ex574OzbN2/NBWVM5/jE428DeTaxgW0A+hFh8jS4074fndPaa+9Na69BCYsVeHIZdo12r5HvC1Hwnso2IssE6PflGRszOzuFYbEvqEhX1/gXv/hF993vfjcus/a0jG/Z6VybHph7PUnnBxPnPcyeeVlXPZ+j4TTAyza/e02/i94+wiUCp4fJOF72ImsOCLOHFVCpUogAwHfuV4Q7Kvh5mAn3sac5ftQKY7TjkcUAvAcAPej9fdHX527G93ADen8KSwI3Bdu6eXeCSb1p5QJ6r0DnOaWLgP7OrdvLAb1px2jtkUveztMF0AF2AZ3CMmNCV9P6nfntaZ5XG58A/W629P2/FlDmmFCYWa0RXxkj5Vw9TMTvYXpc72lQHonKXoFpqjHR9oN8MRY1Ni0QdW68v8zze5C0vQh9w2sA2pptwx4EiCm5y19KDrO/2cO8OB4WCxIvgJvf6tkCav0KBPxOO+z3CubvvfdeHJo0vc6HAg8C0DeN/Jgsr3PR0JcD+pzCrnFUeerhuAm0A4R1YGd3EdB/e/sgAZ0AN03uvA9je6aj5cPQRSH6MaCfHKXGPpZEqzYepoAaDOf7ruv2kBUa1cYm9/g+ZYf4v/CaNPRNe+1cfmfd0FT4r9YB45KZ8R7G6NGtdOrpbw6gMsh6yEksbz1M+FxGfHeNMD8PZvCwCj6rjampX9b53R01Hr6ray1/9iwv11bLkQcH8Zv7EzB+8cUXe4LUOur1PRfwGbeNPM7zyy/C/n6YVvRRBvTEwjS5ewB7QDznsReXw+y924e9D72CuoAe5vdA1Kgh0x1zTFsWb48NrF+qgnr1oa+qFMf40P4nQL/YjxynPL3wwgsxyGpmd9QAPQd3sP5cB3hzdjZAWM9q9rhHGCztcM15nFa2LfUE8bpPmQuWCcbP95d5ftvS57LfL8h6wAnzqe8R3ljfZ599NvYwv6mdI8QhBHgW/PhUvNoOZnlAnb/c77UevHPZ6XgRxv8gAH0c7D2mw9HxyT3V0EPTXqKhp+89T3tbAPTfAehFM9d/HqloBsilIBA3Y2KIyLpTAnoF9zExkDr2d9MSwGvS0C/CY7M4Bjd0Pf7U88DVZvyNc5e/+tWvhg8SZog5nfs1ZRMMB+Pkd02TF0FDVyhV88IEX5n1ZZ7fxdtR93dEmxiyo3n33Xe7559/vg9s43traFRfOt/jO/c7Tz0bn4ynlv6g9/f9pfa97e1RBvRVGjp4vADovz9IDV0ARzM3IC7Avfm7QV3c9IT8o6VjA5/t7JQUgMWa7+uA3GWfAP3ePgDn0Tra9HPPPRemSLSPp59+OkzUgB8meN4DztXkSL+AOVq50fG087WvfS2A/lvf+lb361//uo8+Po9xnrUNxo4WribFPAHzl19+OeasX/Syzu+sdHlY7tNShOUIwOaF1UktWqFUa1IVANjfWGoAEjR1rzHzgWsxy9PeV77ylXA1YapHaKVdfPIToJ/fTnrUAb360NXQ7wiK+8PBQa+hh8m9RbrrT08feitkHxr6SR8Ul4FywzmtdekE9GUb2u8Y4JU9xIZJQz+/bX++LVXBTFM0DIuX/mVAbxw05Chca7R0NF0+v/nmm93f/M3fBCNcV7jofGeyvDWDptTGtCaYgsR4L/P87gcNL3Ifri8Cm2DNmo6zGFhjAJw9CRBjZgfMebFv2R817c09we+0h/BKABx+efe8911k+lymsT2KgI5lfH6SgXDLAP0OH/r7h1lYJjXzlrZG+o4m91E0Gll7x/ME9Qh2393VxN8Hx1V/+rLSr57kdpq0NSfiEauDdp8WgWpueBCbk7mi4SG18wA/9dRT8R5pnoee/wThVAZSg8SQ/Pndv97LXDDr8ZuBW/p5zemm78qk6MvUK4O4NmkI5mGrqZh/Tf+MxSh0A8ech2Zo77cfNHeYJ/cxftrQRFnHMmaIjrfOWVrg48QyYBATY0Pjh/HaztjkWa+t77nXay2aBF3NK4beWCRg0HxHP4wf06r56oA9vzGf085vvDdN6TM6GkGiBltp2eD5kSb8rT7Zi5DH/yCeudqnNGG9WAu18LqPoSVrajCn+5A9zwvas54Kl+7x+myZV84ase9YBy04Nc2x3iPYP2gaXeb+N/Evz+xcNcf197fiMlsQyPPYx66dZcLHuBtM49yXJWKGYLdQcFva2tiHPg6Ku0NDf//wdm9yF8TRzvv3u0PhlqxMMwB6TGbGAe/67U2Qb2A7n/d+KK4ZIt1zag8DoI/B1uAvQAgAsFKeDEEghKHzuxG30ONXv/pV9+1vf7sXCHJdT4LZLIuy9Tf/agJ8/fXXA4RgYONUrPGm4h4Lb9TAMHyKr776apjGv/e973X4v92kMkvHJEAKyvyFscJsTQ+iXxgldGFsmLX/7M/+LEzwFuYwF5wxwyzVjjGP0qeCYs1nVxAx/QgARKjiNY5qZm3UxJhrjbgXYMlXRuD6+te/HmMVTLmP+SJY0A6mVtZ00/wYA6ZY7sUsq/mWded+5kow4W9+85vQEGuQqWDD+rBXaIO2EJb4P2mAg9Dr3mU/sf7sa/zYWJNw8fz4xz/uvvjFL8b6sZcFbe97++23wyWk8AetuR7BHIsSf31WWXNAnb1hhDt/ff5og9/Yi5sBaQs0eQRu3Uw/Vb7lxHjkAP2Dw1shIADitbCMJve9vQTsAO2Wumake0bYkQe3COhVMl0W5f4waeg8uDzIak5q2zBngEotgN9hIrxgBv/5n/8ZoAdo8Fng5TPXmiZWQWcMUPwGENEO9ws65tOeRkOAuQEOABnjU0DhO8EFxsZ1ABBMqhbpgIFyD0y0Vo9zToCftBk/XAp40Ix2tXLwHvMl5k/2z1tvvRVgCMjCeGlHDZ02TJOjT4UD5wEN1KahF4wZhus9CgdaWlxPmTffM3fu04fK/YyHtRqbbitbqdqaY6spTgou3CNg8x768h/aGbfgnlAggEYTYDTFYDYLCwrP3NjSwT6mGBDrxXogYHstd7PefFctiT5zdf0EetaEfaDFqJrvtRaxdyxcs0mgfgQweaspToC+GOW+UUP/4CBLvxL81mvlBsPNu+7KftPA27KEht4i3TPqfahUU03tLsTDDug+9DBkHl6kecFQk7BMGMZhEQqkfMHknXfeiSAdmHg1A2qGB9g0Jfp0jL+jbZgNLxgOwAaDMSJ91VMVJp9mutd6AOgwHoQFwdYgN9pBu6Zd1lbgUSvWPM7cuZ/fq//cMdIufXAdmhTXIBwo+DCHaj2gXz5zD3PnBa1k0tXEqjWk0tLvuM9rmS+MGiDgLwIDcxNg+Y7PCDQKR4A7n+nX4Kp181OgAfgFZ9fVvQONCKZizqyjIFCZ2diUy3ig23hfbMU9L+HNVaCrriz935japWOlYRUKDerEKsWeISCSNbLwDPuA96aiaXnjGaZP9oNZEe4F0yE3A9IlJPp9HPJm+j3aGvodPvQPG6CTPBZauoFxrbDMvho6dWebJn5MoBDVlgLcMxeuvpYxIhly/m2S9SlKv150HzpMQj+yOdhVwkfyh/HDINA6+Q0wU1MTAKGIQWMydK41WlZtQg2Ov5r2MCvaDv3QNoxMEFr3/AEyRuXSrxHeAKAgyBzVbCtwCpiAUBUMeI8wwe9GyS8DpOp3AlSZA4DJ2M1TZy8B9DBRtCKYqowVOiqEnBXQGbv0AgRoD/BlraxmZ6ATY4CJV83Y8a6bn4IctBi/aIvfoTtCkVYEq/LRn/dDF6wVjEPXzmaGdx+57wPoyudJIUnTOfQjhRJLDEDNfkJwEpiln89qdWmxTqwFtK8Wsjq9N954o/vTP/3TEBbYH+wbhUueFdZzinLffkNs3t8ToC+krX10kOehm6K2AOjzrhPQ4yJN7i0oLgLkioY+Xj41P7+X6T1MgD4OVGLOao4GtBmsxkMP49EkDj1g0oACjJ3fYTQwEjRivqvaXAX66ovVd4eWJ4jDxPTZrnusXBPB7Ac/+EH3y1/+Mhgfv5meBjOkTXPLATvGJ2NkDrzQcrkP4UZTe52D5m/Gr5kZnzpgbnEOrpGhAt72YeS5RyJq4djG5K7GLeOQsY9N5OYbO2+YPsCPILJpfrojGCfrzToa8FcFAdefa6iH/0//9E/hX2f+fOb+yuAUCrdnm5e3hepa4T3/jdPQguLs2G+sGc/J2LKhSR2rB7506IzwhBCpv5y1Zy0shVyLJ/Es8D1968efSr9uv68mQF9vcr9DQ6+AXoPizEvf2y0m9wB0tPOMcg+Te7dYeu404PEwAboPNQ86D7KFVQBxmAbfsSl/+tOfBlM2SA7GA+ABKDB4rjXnVRpWoEA40FwNQPAb7WriAyAEYRgLbdVUslXrIoANwtYsgBbAAsQBTdrjuqrxGyym77nm8wI8MEJowPxhiIyFezSlWz8dBoiJ06C3MdBBX/pgLAak6doxSh0abBMUx/zoRx+op8ZVawp9MC8CBBmzAACd182van4yJ+6nL4Bburt+ITe3B8R5MjbGyGdrAPAdWudmhrc9U73ILUBHQJjnjlcNEOWZ0j3jHDCPI5xpcmevsy95aS2B/hZB8r6auaK/fZwRgmDqc8l9rNH4UJiLTMuLOLbN+/vR1tDvqOUOoFsRLkC8aOvxPQeztFc7vC3Lv2pyJw+9ZZJXE+qyzVFBIxhXN+/22vnrycgW67pbx91ra5umsT3otDVN7jUQjXEKBpptHTvMA9pZVtTAM9ox8lr/ncy9aiG2o6YryFZzvXRmDDXYZ9maOE60b7RNgEPmpTm7AgwABdM0Ipv2q2l+nEqlKZ62+D/OB2ZM0ELg5jNCAFHkmjKdA23BgKlIB7jzcoxnTVvTCgLj1aLEHBGaDNTTMsJfD/oQ9E8zP65B0wZ41PAqcPOeuUKHWkde/7uaJ/3znSChUHURGfH9GlPlOQhX7At5Vo2bkN6sKXte10nN1OAaDyFC6NJK5ho7J/Y4tGePKNhxjVY2rtP0vxmQ7helLmc/m+k3PuRjcZ6b7s/fRz7jU5MqjxSPQ8bVUsXKdkbFuv7jzh5fPQ9l3s3aWe2zODd1ODKV74eguKwQt7Ozt1gp7uNbN6OwDK/dcmoMQXI+BHVQOYHhUA1q2Vbg8TfvkRn7WeYUfzmcJY5pzTbHgB/fZW+nJvH9vpAxV38cjB7GLMNnPIKcGjffCZqmPemPViujXTVGhAVAzrQp/eUVaGtaFaAnGFaB7Cy0YR414ps2GMt3vvOd0H4YL+N65ZVXwsxeXwbncQ1jRghQC/JIyrruXKcZ3bnV1CyFnqpRnWVO9R7a9NhLvh8XlrF/xwMT11KC1UFBatX8ajyF19MP2jVCVKXteO7Qo96PkPPv//7vfR50fQ63pcNFvR+61+cGerDXFcDc335vShnzUVtflldesxOqJcwsDp6ful6shddVqwtjQeu33j/3mfc+CVzb76pNgLxdDxkQvM1rHD92N21FLfaAzygZ026liExLEJ/Nu6MjDhQaPg9lYVKQ2I208UGomV29lT70Cqb9+6gQtygBSYB5m4n+4WXXce1SQG/tMpRdIqzbXJYB+t0Q6EFcO543QA0jQDv45je/2ZuSNc+Raw74wYjUOGEGnstMPjKgYmS17VfzHUwDUCFnHUAhsl6fIMzGHHSFg23ownwImtOUqCmf/hiTcQIwr5deeqkjYp+XwKfWyzwwi7722mvRnqZjNCr+QwMBqoIn9zM/6YFQoBvjPPKwN5V+HZtwMcUCJgbPbZofWh6aOWDMvJgHa4R/FZN7FRBsCzpIE78zxY37Ted7FABd07hnmrse7mnM51h9zObQLQGteQZ9rlaVfuU6rUbf+MY3OoLdePEM8cxWGsPraN8gULNS2BPsy7oXTKvc5tmb7r33pzEmnq/X8tetgwru2dYKQG/R5v0w8hz0qPgyo0olxY947/etGE4c2pKAPpyG0nWzT27fvkNEqSC1W/PQ1c6LWGJ1JTVvH4BeQ9/b7QR/Jz17iAAdYEVogeHAdAE+fdc++NCI63jIPR9ZQcdTvWAImp1lWgA3jF0tkM8wGYLdqhAGrWkHJrRqHc624VLQ06ytlgIjs4gMv6uJAMrQAc1cAaZqV4xBM7KasOk+9chJ04+kbXVnwFRhoH43dnXc7Ty1hHCfmhdrUw9n8dAZhC2A2Uhp+t40P8cDbQz2q6ZhrTs15UpaGPkucIyDImsGxN3O+7Jcz/rIY3RfsQ95b0xGnQtryB6sBZvWzVVXTc024XpN6YJ0Nd/Tr9Xh+Isw4X7xGbZmwbYa4GVZp3s1zntNvwsD6Hn6yuL/Ga7tOEGlm3cIkwnq/M33SzT0Tw+y9KuvMQH39jGKD5KS4Dy+LoCk2QO4xt93WqU57xPMw3yKBv8QaOi1XKsaXD3MQ1pU7WKseVfzucUrEAiM7IaZW/QEJgTQW+hFbVHfKkwGAQHNVl/zWR84ARSt2jEaqc9n5sacmRtmZIPgGBPj8R7GQvCbL9PajIRnLrzne5hxzbMX7OgLWt9N4ZxN8zZfeCFWpByfimACiDNnxlaPhFXQoY9N86vA7poIAs6VPhAmAAU1TvpkPyCs8YIWaP2PCmCwPtDZNVcDr7EhdR1qLEW1eKw6PrXuD/Yga8BeH8dkaMlhTy87ia/ua8dWaxhs2ofT78sp8GgDOqW9wdIE8zjntIF5/p13O93I5P7Z4eFaQBeQA9SbZl6JvMw8H6bedi33LwX/KGTTdTsUnr/EJnd9bRYHgfn7gjYwIhgFDEH/HkwKUytMo1Y2A9Bk2LQhg6cNffL6jzXBGy0OjY3C5jsq0QEc2z4QjEETsxH6zBlzMVoNYON50bUk6zjPl/mg6QJE3Ou10oB+rKEOHdRGMU1L01qTHf8z1o6xy+NuGaMaIHQS3GtgmsKsqVAyei0UNU952fwMBjSIkb8W0UHo8kU7rCn7AgFJS4fgAOgD6hYmop1HIW2N9WHdmW+tYw9dEbbMFHAfWHKVvcqeqsIAn3mpvdOuAXI8h1i+FLr5PvhYs0oqLFvMh/6qIM9+ZK0IfnTPKPDe7Z6crh8osC3/2kTLi62hJ6D3Wnl30p2cNHAPDR2rfJyNOmDO9aOjlVEBdUNK2Epg3tcI5Kplel39rgJd+JC7+aUH9PGDDXh7oEkt92ppVYFA0LBkq0Fx0MjId0ARUK657viuZR4G9tC2zIo+MQ3jr6aPbR8I5qcpmhKapN4te8E48WcyFkCbecJsGQNzxLeOj93X2FRdmaAaUAVLGCn+Yxi130OnbYP+zARwnHVu0B3zuG6SWp9frdqxrJtfNafT/rg4jwV9TEMbCylVWxRoxoGKmxjXZf295npzRsF/+S//pfvHf/zHmA70Ym9aUpnvEH7//u//vvuHf/iH7s///M/jOjMTKi8yGJXfNbcr1AH0rIlWEosH+bwpNJgFUS1Gpj9a/EdecFnp/6DHvS3/2jT+Bw/orab6MpM7JvgF33kzt0dJtzwcDVxf8KEL6L2m3YozBPqTfnV01NNkDOb8wKauflsvVrodA7rX8jcy3DkhrN1Ux7BpIS7S7/qZ0SYpSlG1hApUvJc5AGhI+AA2hVyIGvdlsFkFK4GD37yvBnQt01TR2NUYzkovhQn71wTqASYIHYC5R6ou60dtHeZbi6ooiJhnrZYKTWoUMoFKBCzxsuysmQSb0vI2zbu6EWJP7u72/lE1wpqqR3sWmVGbWzc/88vNWKi+Wv2yztU6/tCIPukf4LYynlHXmtsfhShq1gT66H6C5saUuP8BT/eBtJJGrI0BdWNhjWdQHzj7GesInxWWuJd+WQctLdBc90c16SOkcZ/grlB6rwFp0/6+7L/fa/pdCEBfiHJf9KNnPdaaWmeWWWroJ3lCWr/MsxtNQxdoSVerMX8HSwC9ErkWSlmmodcN5QPQ9/UQALoMR+ZfGfY4QEZfX9VOx1G79dCRZRqoNFZrG/+lz/+/vXNbjuNI7neDIHgSRYqkqLMoUdSB2gjLa4dvHeFX8EP4pfwWvvSt7xzhsHe99u5KXomiziLFg0iRFEkA/P+/anyDRHMGNUDPYA7IjkDMoLurKiurpn6ZWZlZmvYn8WOgPbRtFkgWTdszZl7TeNz3N+Ob+/6aK+MCyNCrqXZ5wP/8CYIu1nGvNDpj9lm0TNurx7zxyVGLVijjHZ7bH+jTV6AruMX+8T1aGwRwvbAVIqIAJ0/45H2BomvZmMQY9+HftMsy/4YdoBLb1fvcyBF/I/KZMYr5INymcu2yLnnbTZrULlMbA6GBOQN4U2fMGcFYOJ/4hI64TTBtXi1j/dOe37MH9J2A3AXvzWfkY8X03h1dtHdCm1tg91p5suV3P0z7biWAnQW61dZMnpSP2uMOSwBntXUEiGWclPPcJ53MXPQYz5jdDdp55iEmgi2LoXvacW/bvrqYxtPFBCn3HrtJaGbBpzg3oYvfgYdyRJ+Brjf9ovRvFjw9yDZ1rozOis5Z49XjXre0MRexlmG27+YacM3Sb4X/Eci6BxFFK5I+IZRBuNViNW1AOkhez6KtSfCva73UetwqGDv3oJ+DzUqcer8odiI4dgN0zz0BvGMI39Yx5dswvn0A0dOegD7M1LvbwO80qyegz+JH0tVuDLPrjmXXfGk5NW0WL8qoGXlaGvVxTwBXgwLcAcYYUjSJH2wfHmph0aoR6zLn9yL3rw9vFqGsc1bzO1Yh0ymzdaOlRedLI0S6fdMHxC0qt0Oc61qMhjk0upUU07xyj7K5h95vFk1ifVg8QB+stFvK8M5kbjwtXu5Fa2/T0Ax81mqAXmNo7fko7byQglPdduqbfiOfpffFAcYHxy+zuKFts3gJylpp1OA9EhbwVguJmgrvs3+IQ5zWm6gh+S7lh+1t7qsTPQp52pyJc6AJfsQwvUXuXw/WLERR5i/gC9B6DrnAGp0RPaxToiMtAAAgAElEQVTITjHelAN48XuJ+/RGkOhoan1RqzeFsyZ1Herc4+d3EtMzLwQz55DIGr6MQ/L8Avrze+A7+4MFYdvW3rWimxNnB6Cvcw5qQPjdvg9jXo3hXUe3roaeeD7OlJzeOwK6SWlsKe5rd/e4GXOB0Pfj/nY3p3YERDSk6FFemz/T63lbM+0P2zaK/eG9Re3ftPk36/r1eTB6BHpMBMR3rCwcc+rBR5jOAfGuE6dRC65PaNaa0cnLbvZFrTXUbVZIhAmjWxBkcZqMYaqz5tEitz+J9WFxAX07g+swXC5AvoX3Aw29Bui1ybCXPfYuuLPZn4Be4/B0n8dELdGhj/vGvBuKBiXxnXhOuA6ALJgxvlow5D4aD2ZQNSe0phi3P92eDq+dORlj3YkMMHzMRD4eu6kWtkj9mwVPD7JN9qsdD4AaYPXIWcIkmXfMZeYwx6ES9sk9AN50yTHroQsn8xkhDs933jOlMeBNWe5jxeI9wdwwOuaJdU4CkA6Sn/PW1iT4t5iAvn2WimOyU0Pfcp8j8Uw0ufcF9HEnwPNg7ulq/dwKxm0/3xsNaDyJJkdM5gBvTDUKkOtAxEIXvXdjQhkXRDQej/x0H1HTe0yjOYkfbJ+xjdsBUbiJfVrk/vXhzSKUNU49Hpgi3QA3Y4fQ6J42z/RYpyzAC2AjyBEaqSndvXNyEDCXec9jiRHwYsIa6iTvAwJq1KQ03S8CH+eVxkmsD8sD6NujRPw52vnmVla2sTX0vTq97TYxdu6nt296DOq8TqjDQpeZ0OivIIcmwoV5MgIf5vaYUhbthX1Ic5BHj/lorje2Gs3mz3/+c3P16tXeiW/6jo+hcXrqQy8LOAu5HvqL3L++/Jn38oa1IXyaX535F03mrjvutSuoam1ySwjgB9iZE55LoFBq2KFAD18UIqifOYJAYF53fjsXL16c+fye9/Gr0ZeArk2d7cEA6O3ZLCVKPXrAr6xvtDlauxvuFq0Beu15rHeolj7HR6PWJtsyPGehwplIQNMr2OQ19JHFLR644rvG7apxs/jxnfpY2Ny3pC4PsHEv2jPQa1s20+Yxc1LzKP1R+2Lexnhx7i9i/6bNv1nXr0AGHd0DVExZDIB7oBBz03SvOrs55w1Tw5zOnDDvQqxbh0nu+f5AO1pZKe2whx5Pf5s1jxa5/XkG9EnYltuwtWFXNLlvHSK+A9C3TO1tlPq2l/vm6BoXeR4k7WNygEWJy5Ph3FvUrA7ImdjDRcwDYzzxCvM7f/zPniYLpkdSKiyazpZF0uxzLHpoOVyAJ+DKghitATF5iwsxAgVWA03hakrcl454uIvfY5IWy8SzsGUZdaCpxYx1ffpn1jBjpo1zZ7Hiz2yLMasZfYWfPOueBCadadJtnYa655PLV8MxTUzEWPO++QViUibBWT8PPdzlcfQngf9RO6c9fjdo+Iwb4+38HPfUtzF/rof6NcF9mJI4ijE1gQAw3O341FEJrIbRsp/BGZ3HpQXx3RSe9jz1No59IFQmoO9nGJanDAucZvF4ihQ9NMZ8N0DX6gI4A6gx/laAZlFUC+I5GhDvo1ExEU2H203wwf+e7AY9UTtiMdZpDW3f9Ku8183y1r3nuyaSIcSIvuNchZeydMXsYH36Rz04AmLGZ8Hn/+iDEI+ajXuzfPd8e/pgLDWLAH2Gv7UFa3lm6vCeGKXAJ05vnuinoMZ9QBVeyitD1gBdwxURJHnuUbV8Z14wdxWu4HfM+OdZDXq7045H60YT/bKPwUH173ABesvV3S2YCegHNfcWph0WqRija7IYtUa1cLUaTeampdVkTz1oKDoGAbYsmIA1FwsdZkzCfzyiErDiPQCe+5S1HT5dKKlb8ycLLIfPcEhMTEUrwNuu6Wppm3oAawQCFmz+Ytno9EZb/NFPc/KzUO+3f11twsN2jAqAv+y1fv7554UPgD48+4//+I9yuAj3tGJQl0AF3xE8+h6PuzATdQShjDNjo6c7PEJAwswOIMO7y5cvF4GP+cVYdqMUnCNsqZg7H7M5dX388cdF2OO7e+uO0+9+97viO6Lg59zh7AHud8M9F53Xs6Y/Ab07AjszzRX/jtTQZz1NZ9s+i5B73FDCgoaJF8Awa9Y4GroaPZ/uPTPBojmUBVZQHeV7EfcjjRXm8BpOWjNRh++wkPKnlQHtDMc8tFf7AT2Anofh0CfOLrcuBRIAgPjlK1eulAFBaOA4zXhJ8176B33QBG16XavJacalDSII/vKXvxRaaYf+Mg6e/MVzQIZ7AFL58aaGPhC+4rYFgMulr4fjFoUrAN49dmPZ45nrjjtlqY+xYT4atsZ4MqfcEuJ95hZjbSx6N+31bH/pi996AvrzgG4u+jS5L/78nkgPDPthQqDtqPEB8oAIz3cDdMp4SlUEdWN0WWhNjYmWTl2AEto8Zmy+s2iimf7nf/5nuW8OblPGCtospiyS1KFHM3V6pKpmTjQ0tN54YfLGCuA71KW1ISaNcZG37Un0z6M4oYtLD3/67alxOh7ynP7AN+Lj3QIw9I9x8uAPaK05pU5kksxxJfY/brlg4RCI9Q2hC9HCEbdTeCaoM0cw3ctv9zhdMPVnMCMcc5sxcg+euowCcQtpjtm3UKQloI8GdOd3augLNaUnT2wXEAALwITFiMVNAB1lcncPk/cAV8qSWQuA1gmMRZAkHwgJak1oQ2bT6i6aCBGAPfeNidebGc2Ve+6707577XoWwyWea1r1bHa5pye+i72WBMDVkCZNt9RhXvr99C+ejhY1RIEhao9odwhR8Ma93agpEi/9pz/9qQCIfDzse+jwDwGP8R6WpIi5gnDn9o/AL/8R8JgfzCvHAqEWszmflONd5jc8R4hi3kRzOm0z79kGwgFT87wm+Mn/ag9njQnozwN66xC3fT8B/XD+Nga9dmECFPkDZAEMte3aHjqLVkwDa+w2Zu3f/OY3ZRGMQKQlwDOlAS72KdlDBshtF/Dk3QhYavie0maYklp3FE4wl7ufH78ryVrG2HkZAl2auj3Bq0//oN9QKb7TLjwBLOA3Qoj+A9Cg6ZjngIN0YgXpgjzPukeAHrbpbMSE/XaLh/lHngMA2O0W3kHzZmsFQS1q9VFw4ju/AYA65lzQ18J5FzPTxfA5nS2ZP4dd4JrkfExAHw7o6eU+yVm24HUJgpogNT+zmKFVs4jtZnI39WbUNGNIj/u8gBoLK4scC55e7rBPjSe2QzkWY0CeP+PYNa/rlKcAQJ2Uid7jAB6XWjffdUZzsdUBjnrtixYK3h+WFnSv/dMBD+FJ06778N39XXik4x7tCNhuEbB1gBYf61rwKdibfHioxSaOGXME4QlhSJ8DBTjzvQvOjLN8Zy7B7ygsxRj37pn00akyHiWcJvfeQ7ujggT00YCuopIa+mTn3MLVJqAIXCyMgAWg0QWbeAAGDlqYKd3TxZmMxdL/WfQwdRouFGOA1VpZcAEtzPMshNSJtopW9N577xUHOrVx7qHpQxMx4pM6b9o83NDBgo65m/7zv8lvujH1AD/3DHVybxbajH1GgHEfXj4CLGjdlNUZjwlDX3DCs+/wFTrMWoY26RYFbTFGemQfdg1QAQg+RqBVmDMGfVY/TCxc3dA4hYtuSuFZ0Tjv7XaB3N/TOE6htd9Hm9fl+fDPcX1Tpp0Ya3c6nj9PPQF93mfzlOkT0ABrJqemcDVfPtV+NV+iXf72t79trl27tp3QYOuYP8AHk7XlMV3+93//d8l17RWd71zcAEJB37IsxgC9yTkETBZrvI7xNO5rcqbOGH/P/2ro9EPg5j4gCj0myUGLo7+79Q9QxvvZ7QLep//wA+c4T/GKi1Y3bpo29Q8w0YmOguMuPFOeRjOr3kUdHiGACaDcj5aZWRGIYyOCqIIFwqD+IQqrs6JtUdpNQB81UgnoizKHD4xOnYpMg4mHL849mt55bhY3AN8sbtwXeNAuAdfu+c/8EN2n5JMFDO2Ty7zZfAcojbWOWotmercDXBTVfKlTb+T9Mox+sOh+8sknBdgREABfAAJhBBO3iV+64DlO/6KGQHm1fvrLPrkABP2x7/LEcUCLhw4tIPCC8XDc9tv/RS+HtcI5FZO+8L1rGp9FXxUqDD903BREaxrkLGietzYT0BPQ521Ozi09aJCYvAEbTeruIbIIxSQcprRkUfLduBfOIko9AA1gzGLL8wg6ghZexBxmwYVAgImdK8atR09i6gbcdFQza1zfBVGHt7j4005MWEJ/ec4iHFM1xnS1DnC3f/AMLVw/AffsWei7dca+R55Qt8l/ulnw+vZ/bifmmIQpZMXQQ+PDnStjVjWV1/x9UTmCKHNaMB/HZDwVohas0gT0BPQFm7KzIzdqnYKmOcRdePAYNqWmlLp3CQgB3vzoBDzAB+1WBzWAT82ecuwl026MBdbpCK2bZ8ao63VuchjM4DyjPT/7cI96tCzQrlqewoTAbrIS2mKvn75FM/hu/Yshdl2fBb2oTTdLO9EByzh4ykWhg9O9cFo87ICOcxtRDIxh5JsAOmv++BvqOsuZ5W/W9PX57RxU2cMM6Lvz2JC1rRPZ8AbITHEHNS3nsx2BwjhygUkv6rhHDVCzH8w7pLb0eNVhpk0WLJ3G4l4m9fI+gAiY8T8gZtIYNWC9wOFa9GCOB7dMIhOXFgWdqGgfWgw9imlioZs2AXI0cfuxW//oG0IIAg51IvzEvO6UjX1VkIAehBuzjmFWju/FWPr5nFkHQ1UUSOUdAGDyob4+Fn17gfCHMGo+eK0GzuME9DqHE9BHa+hmivONBPT6fFrqN1gEARyAS41TbdH9abXm7n415kQ9sDWXA1DmPucedWluZjETiHhP87RJPkhIg6Dg5X3KcEkf9FAX5U3Xud9B0imwW15nvWgG754Chym+1j99DbBy0DcFlm6CE9uXB/GENQQpfA6oy9S5euOnU9xKSQLD/IVHCEv/9E//1PzLv/xLmXeeJrjf+dG33D/+4z82//zP/1yiRsxvYAIc5lMMs+zb1rKWP8yAvrvA50lxqaEv69zfc78iIAgymp2NozV5h2ZDQE6zOA0y6QzDci+z66CkGd861DZ9z/u0hZBhnDiLnpnTqINFOjqP9dVw3NN2y4BPtgLU0qEjgiu08Y5A4elco/rXtTBgImZB5309s6GBfnKP+uQFvPFktrhHLM8yscx2ylb4HOec/Jp2WFHtB8dvyu0ixnLSPiC19pfh+fID+jYgD1MsRo1hmyDuyI7HqaEvw4zPPiQHkgNzyQGPC+7u75vgyAQ2/I9Apz9K9OdwS8s6tB4h2PJ+18rU3QKLbSvoTMqpdNpM7yuw18rXzkOvle8vMO4E5L3wsz0PfTMBfS9My3eTA8mB5MB+ORAtYIA7oM0nsemGgbKVFEEYAOYd/FWw1ugAGq0QhJdeunRph2Mp9WGlwMojYBuNQv1skVEmXjXA2m+/J1WuL3218rMF9OdN5nvhGxp6sRiGQqmh74WD+W5yIDmQHNgDBzCz6zwJmOuHIeAC+Dh9kmeALIL4qbDFFCNA4hYMYG/yJ51FDQGlHbelor9HdCqFdP83jfAeunPgr9YAuUZQrXwCeo2D+Tw5kBxIDiQHCgfU0MlHYJilgG2a4Jh0CQ0b8zvREXwHkMyUqOk8HuEaQy5pD0GA8uSW4GQ+QhvxtEdQMB8EYO8hTDXAm/Uw9qWvVj4BfdYjnO0nB5IDyYEF4YDHt0Zydfpk//wPf/hDc/ny5fJYs3uMWbdcdJrEHM/+uRny1Pa7LAHEaT960sfTBeMBR/PKzhog1+iulU9Ar3EwnycHkgPJgeTAQEM3yx83AF/y+JvnIAI2GrS5FQiJBHzR6tG4CXvjwkzOoUcCVTzrwLwFfFKG9/Cw//TTT4vGHk3v5IAg5HTewx5rgFybZrXyCeg1Dubz5EByIDmQHCgcAMABTsMt0YoBdD4xnRsSakpfwznV1mPmQjzUMb+z145TXffS+537fDdkjvwHHATkiX3UgcDgQT/zPFQ1QK7RXiufgF7jYD5PDiQHkgPJgYGGzpeYg9+0x2jpaOBx39xT+czzDiDhqY4jHBq8iY4QBMyHADh76A9tGc7mEMSc8dKhwFADvFkPY1/6auUT0Gc9wtl+ciA5kBzY4kD3cBYT/5jFDxA0thsNNR5/awwv2rOOZmjOAO37779fTN4AggBJW2rQasmUpQyf7ImTOIi9azMhQofaOfcAcO6RERDPdi490tHk0arNIEd7lPHQo5hgBZAnLTD37DPOb+zHa3LXCY460O7ti6Z92k6Tu6Fjw39SNYGgXxx6PWxtt/YJV+N5hq3lcpgcSA4sBQdYUPUgB0hjLDYgxj32jgFzwIt9ZfahBU3eVwOGIWrAvIunOc+MHzevvwfj8A7gDKB71K8LsNkM8UznO+DryX6CuM5qhqIJupjpFQpok/LsgStgaFoXjCPQ4/VOJsLPP/+80EZZDlaiTkPo6A978ouQerYGqLVJXCs/7xp6AnpthPN5ciA5sDQcYMEzPz6AyYV5+tq1a83Vq1cL2APMHtwSQRAtG60YYDWDGqZo7hnTTQIXTnPjQlOOZ9CrPctMgVbHtZiKVhM32jp/JoyhLMALXbQLaEOPZT1HgT4A8mj2Wh1MieyiD0CzPw94R7O7Zvxh4FADvFlPlL701conoM96hLP95EByIDkQTO6Yy9GQ2UcG1NDIATYvT7kTOHkXwPPiO88AURzI0MCpy5P4eA9ABoQRFngPz3UEBlO4qtmbEMaYcc3lCBs8++STT4pTm3n43dMGrCmjlt49JU5zvAAFPVgbsCBwz/ZxlkOgiPeiEKNgg3keq8G8XzVArtFfK5+AXuNgPk8OJAeSAwfEAXOld7Vnmke7RTsFHAE1QAxzNO+ieQPe8dAb3kGjJ77b0/wQFtCOu7Hhar2EhXlaIeBqXnW0d8vErG+0Qd1mhZNNnsqHcGFcOXVBK214cA8CBM/Zi0dT9/hd+gHIQyuX2efc3yfl63/9138VENcPIL3cmyYB/YB+qNlMciA5kByocQAQ0/nLfWu9v+MRvdGJzZPyNJGjJQOyZnBDi6WszmaAIhdaPPdwfEMYABABXLRnrQNRI+Q79FEXwgQaNfnZoYVn33//fQFr2gWgEQC4ogmd+9JjGerhQghAWEGQ8BS37r4672GRMOuc1gazz9U02Br/p/28L3218gno0x7BrD85kBxIDozJATViNHVADdDFxK7XuRq4DnK8hxYOiALEAB2gi+YOMKLZAqJo4IAv4E2d1qPQ4FHDkMkzQFsnOkz2lOUel8liKEv7MTEMz2Ne99ht6EP7F7yhC3oQArwXBQB5wXOEBkzvWhvQzBEqeIe+8x3HuBrgjTkMU3utL3218gnoUxu6rDg5kBxIDuyNAx4zCjADVFyalN0v5n/Ann1qwFZA9D3jtDmNDG/yCJZq2GjpvOefwN41p3cBREFA8ztt4nWuli7gmzTGvXJoxUFO73yECszu9DM628ktrQ2URzBBIDFnO/nccaajDZ7bpnng98bxg327Bsg1amrllwHQIw/ytLXajMjnyYHkwNxywD1iCIznfgu4MQzNxV1A9B1N6Wj1gJ4A3zWj80wLgMIDdXGhjccELjFnOs+NczczHIB9/fr1sqctHd0+2N5uzKfNaC3gXcoZp27ftBLEg120LMzt4Ibth2nR+KwEcRMPPvwatoXhPKLosNBBaqoJEm1r/ePQu1QnoE9rpmS9yYHkwNQ5wIIKIAKoaJxowJrXuQ+QYXZ2fxqt1XhyAVPQh1i+UxehapjfWZijoBA7FFOwCo6Yz/GEj45nhqpFT3noxlIA8JsBjvfQrGMsfQ0YoNFDWiKw60eAUKLPACZ4BQjaMuHO1AepRwO1/veouhTtA+gtJrfCwADk2woPBNCH9T0Bve+MyPLJgeTAzDigOT2CssSgPQOugrkaNADIHjKLsKZwwB+QQ6Nt1+l2odZbHDBGGACEu1oZ5ux/+Id/KMlc4qUlIO7v8xxnOPbsqUeTfixnX8ZJ/OKWg9noAG8EAg9e+eKLL0r2OI5S/fjjj0sz0jWs7ZkN5IiGE9BjHrj66CSg13mUbyQHkgNzygG0UveFAUK0aRzSuM/eMYCthkoXcCzjHYDCPXPM06Zk5R1C2v7u7/5ukIaVdwFB49dJ2QrYmiVO4Kde2tTJDSGBtqk7Ajnf1eARENjXx6HO09Uwx3NBl2Foo9gPbSbWiaF1o8z/eu5TzvPY53RoC1kJ6Ano8zw/k7bkQHJgghwAoABWwE9gxxM8JpaJQBePEDV7m+QAwMaDm+AFIQEA1/QO2FpfrMs61K59pmOe5nk87D0KNbIh0mxfxjmv3Ph6PfPZI4/HokYarTfu708bMPsO9bTpS5N73xHK8smB5EByYEIcANDQjNn3VoM2Lt0UrGrEgIPx2pjcMb2blx3w1GNds7skRhB2X55PzPlo6nq+A+bUqfZteR3R/N/scJje0ZKNK9c5DkEDiwAgXQM06jZ7nYewmGVOwYP2ECzMDKfJ3f3+CQ3FVKqp9b9vownofTmY5ZMDyYHkwIQ44H42wIrpGVBDK+UTc3bXA5xmzf6GIKBJGzAGQE33CgjyjHp0ijPzHPc8IY36eBdnNv54VxO4Odl1PtMMrhbte/wPyAK4ZrxT8KgBmtnt0PoVTtxmQFOPwgV95MLKoLBTq39Cw7TvaqZNXwL6vocmCyYHkgPJgclyAK0aEBQArR2TOc/Q1gU13uN+BEsAkbzseLXzvnHjaOmAiZno9BqPKV0B+Hg8KyDfjYWHnpg/HW2aus2lTv0esRo5Q1201bUWdLnn3r6m/pjKFuEC+ryn5s7//GnJmOyITLa2BPTcQ5/sjMrakgPJgeRAcmAuOVA7j1wLzmji+52HLtxm2NpcTo8kKjmQHEgOJAcWhQMJ6DtHKsPWFmXmJp3JgeRAciA5sIMDCegJ6PmTSA4kB5IDyYEl4ED/PfY0uS/BNMguJAeSA8mB5MCicyABPTX0RZ/DSX9yIDmQHEgOjMGBOuCnhj4GG/OV5EByIDmQHEgOzJYDCeiz5X+2nhxIDiQHkgPJgYlwYDxAH91UrXx7nnqetjaRwcpKkgPJgeRAciA5sF8O1AB793pXms2Sam5l38en1jLV7bVfGba2V47l+8mB5EByIDmwFBzoB+hNs1kyyySgL8VkyE4kB5IDyYHkwOJyYOkAfWNjY2/JYjtjV0+tt7iDnZQnB5IDyYHkwPJyIAE9AX15Z3f2LDmQHEgOHCIOLB2gr6+v99LQPQLwEM2B7GpyIDmQHEgOLAEHEtA7g5iAvgSzOruQHEgOJAcOIQcS0BPQD+G0zy4nB5IDyYHl48DSAXpfp7jaEKfTXI1D+Tw5cHg58OuvvzYnT55snjx5UpiwtrbWuGY8fvy4OX78ePPw4cPm6NGjzbFjx8p3FuEXXnihefDgQfnk4jvPKc/19OnT8p13OZFrdXW1oa0TJ06U59RDuxsbG6XuePke5aCLMj/++GPzyiuvFNqkyzKPHj0qda2vr5c2Tp8+PaCJsrQdr19++aU5depUg3WT9qWNvt68ebO0Yxs+v3fvXnPmzJnmp59+al5++eVSXeyP70MvfLhz505z7ty50n9opr+0SdvQJ830ked3794t79+/f7958cUXd/Do8M7OpsydXa+VIzvC1ng3Cgm7l2/TzhKLTpmucLEf7FxJQD/M0zX7nhyYLQdYtAQfKeHe+fPnC9gBWvzx/datWwXMAELBDAADCAExQI2L9y5cuFCA6uzZs83PP/9cABewctHsgjhAhwDAfQD266+/bt5+++0dtNEWfwCi7Ss40K4gyXfA3TYi8Ma+xgX74sWLzY0bNwr91hMFGsDYi/689NJL5V/6I8hbH+/SpsIP/aJP1Ef7lEXQoC8IQgA51x//+MfmN7/5TQF9eEw9fTXY2c6u/q0noHd4uB8po/8wZA3JgeTAInCA9YFFU00S4BFE4trBPQAIkARsIjDyf9RwAClAF1AH3N95553m+vXrA6389u3bRWAAGAF8NX21YIHUT+hDg6UMF4IBtNFGBPQI3Gj0r7766gCgaeu1114r/0sfoE9/EUi0UNgPyvs+bQDOtMf7lKNv0Pf55583b775ZrFUINRAJxegTR3eo6wChlq8tFMPf1gAFEQQKuh3FCQWYT5NmsZ5B/TntPrU0Cc9BbK+5EByYFwOAFSAEYCC9g3w6WjLYsV3TMAAspqkAIwmCcgCTAAzmirl1c4BWIUCBYEuXQAXFxo89QBo0EKbmsoBSWhE01Vzj/XwPhYE2qIeQZsy3AdAtRBQL++5EKsNA6ZvvPFG89VXXxUgpRztKWREUzh94bkautsGbgsodGhJkCaEG4H9u+++KxaIb775pnnrrbcG3aE9hAC3Jg67hl7rf5vLfXs8HRMZOm2TewL6uCtNvpccSA5MnQMCrsAVzdoAlWDPc7RFPgF2zc6am7l37dq1AuwA8Ouvv17AmefcY+EDPLUEsNDyDgCLqRtApU41b7VwGBDN+TxHyKA8fwgX3HMvn7rYA+eiPoQCQJR+0R/AFQsB99zjpz7uI4AIyrxLP9C03WPnE6DFOoEgo0/BDz/80HzwwQdFIOGZAE5fKQ/P1Lzpb9x6oD63KgQHhCz6Fn0Spj4R5rSBeQf0rsCQe+hzOpGSrOTAYeAAYKJGGp2xADsd5NBIAUQAC5Dh4h4gxQW4AWSaxgFUngG0ABZaOCCmsxplAGCAC9AE8Ltbg2j5CAOALKZzQFHti7qhjfoA548++qgIE1oQoIULAFaTtqyCC/XSJwSJzz77rPntb39b+kRZygnmlLMMNGqm5x36K318p4/ch0effvppAXnBWqEEgQNLQNTwEUrgAfcUfOgb/2dY8u6/wm4u94PW0BPQD8MqmX1MDiwIByKQYlZnv1vtFlBhfxlNVw1YYAWAAFNA1DoAbk3F7g8DmACdC/wpjZMAACAASURBVC1aOoJD1Lp5RlksAO670yb/Uw972YCeAgSCAPUKgGrlLK6YtXFwsz1o01PdfXXqAcx1OuMd/mgjCjHRi/+LL75orly5UgAX2gBl3uU+Ag2m+kuXLg00fT3o5Y1787YF3ygjDfAXmuAPGj7vISzA/7xGc2DWgB4FRqhMDT1na3IgOTAzDgAcgKke5tGxzL1mngPAaJ+A6dWrV5v/+7//G4S0vfvuu0WLpSxgySLH+9aNxs4z3gGsADv3pwEstFj+5z5luMf7ALT3YBB188fzCJQ6mUUmUh6NW+sCtOtpTnn7TH3QFAE3CgN8R3Bhn1uvdUHZ93TuQ/igHuoHqLEwGB6npg49XZDHGoAghQDBe7yjMFEzOc9s4sxJw30AfXv/ff9ha88B+uZmS9Koq+bllyaZOZlZSUZyYAE5ILioURuy5X1NzDE0CwAFgAV/3gW4BCS1SuoUUNHK9STnffaWqZP2sASoZesoJpBpXqdONGwsA0UTWlkpNFAH2jJte/GuXvncgzb3pSlnX/VcF8y7MeeCKoAPaHMhqCCYxD10Y8xjqByWChzfsC4I9JSnHrYQAG75g8DAe7SDxk8f4ZvPF3BaHRjJNUCPAlH3u4C+m1NdrSMbnTj56nnoCeg1lubz5EByYL8cwByO+Tpq4YAOoViYf7liOBlADJDHC/Mxe8+COs+iudo2uuFwCgYKC3FvnDIAHbQBjjrB6eWuRztgqmAB3bwLoMf2oUew5ju06m2OQmSSm24Z3jXxjlYFgJh+6lnPO/SLOgF7Hdm0bvAuvOUdaacuY/l1fotau3Xud0wPU7lJADrAPgr4a7x8bg89NfQay/J5ciA5MC0ORLO2pmudv2iTPWkztA0z/wKGeKtzAVgAMHWq/SoMoHWisaJ1/u3f/m3RVAFsgBYg10RPPbQfF0rDxKLWzvtq4fYBjd3vetNLF5o/gM1949etQyBXoIBGw93Y29YK6h68Hv4ID/SPvmo5oD39AaK1wxh++2c8u/H81AVt0MK71EkYYZrcd5/5CwfotQHteodO64ef9R5ODuT8W+5xj+sHZm88xgEi97XRMA35Arz4rjc8aVJxQIvaJd957p46QMU93gWgcARjP1otN3KXueZevfHp0EEdmNXxHAdg3cM2RI46vv/++yJYAOiauNWEEQii17paN8COFYI26ZfATXkA134giNB+tDzYZ835CAO0YQw+faEP0IQAoFkfwIbH1KnTm/QoQJlAJ73c67+9BPQ6j/KN5MCAAwnoyz0ZBFuAEi9tNPJhF6CE9g346PglAEYNWrAFJHXuEtwwhVNGcHUfnHcBVv6P4XCUw5zPc4QN9pgpGz2/eV+P+JhExj7wPgKB4XMA7+XLlwf9NAbdhDbuW0OLzxAWAH9BnPY++eSTIpxwGVuueR1hhvf9X1oQTtiyAOixeiBE0C/6p3c/e+l/+ctfCr0mt1nuGdivdwsH6P26m6WTA/04kD4c/fi3CKUFKsCF74Z9OfYmcgFgNRUDTggBmrjN305/v/3228EePGUAPM3PhrBhHtdkzTuGwamdyjf3ps36Rvt6lcdUtIAg+/5mhBM0qccUsrQNcCOYmIUO0zYCgv+77YB5nTahnT7CFwBWJz7D96jLbQUd74y3R5gA1AFsaXYvX9O68ee0D5+hkTIxBe8izKFZ0ZiAPivOZ7sLyYEE9IUctrGJxiENAAd8AFlATICykpgXXe9sQMtQLIAMTRqwZB8dDZhLsOc7++XmOwccAS6ADjClHBo62iufgJmZ24xrpw7AFtM9wM2ls1nMdx5TtPIugEu/qJfvXGR2QxP25DP7K9hqvmeLAP5An7HvlNfiYLvxf/tsvvp4YAyCDrw2OQ916Rnf5bm8r1nIxh7oJX0xAX1JBza7NR0OJKBPh6/zUqvgqlYIEAGsAIkx34Z58cl88DATY7vpi6Fb8RQ0tUyTrHg4SRQQTCnrM0FVoIsHmRgzTntxT5y2TaGqhm5/olChNzt9Fsyl2zrcRqA+zfweCdv10o/aPXRTp85xEcgjrdynr9Rp3+JzneQ026eP1O6/lAT0eVlJko6F4EBNQ8gFZyGGMYlMDiwlB9pY8vbiXHMtKN3Ouo7FzzZcrWl2C1sbFc42al2sxqEv5ShkpxaGAwnoCzNUSWhy4NBxIAH90A15drgPBxLQ+3AvyyYHkgPT5EAC+jS5m3UvHQcS0JduSLNDyYGl4UAC+tIMZXbkIDiQgH4QXM42kgPJgf1wIAF9P1zLMoeWAwnoh3bos+PJgbnnQAL63A9REjhPHEhAn6fRSFqSA8mByIEE9JwPyYE9cCABfQ/MyleTA8mBA+XATkBv49aGrVmjw9ZWMmztQEdsyRuLcdzDYh6nHeddA+z4XFqmTdOSD3l2LzmQHJgCB7qgvUOT3wpS3xmHfqTZ2NwZhz4q7nwUud31M+PQpzCwi1RlAvoijVbSmhxIDswrB/YO6CvNxuZODb0L0HtReOBLAvq8zo4DoisB/YAYnc0kB5IDS82BPoAeTfV70dJTQ1/qKbX3ztUAfe81TrZEmtwny8+sLTmQHJgOB/YD6JvPjuzYQx+2174btQno0xnLha01AX1hhy4JTw4kB+aIA30AfZSGXjucKgF9jibAPJBSA/TaHk7fPtQc3FJD78vhLJ8cSA4cBAf2A+jPmtWmPbGtvbp1JKAfxMgtURsJ6Es0mNmV5EByYGYc2C+g73baGsfipsl9ZkO6eA0noC/emCXFyYHkwPxxoA+gjzK5J6DP3zjvScJaMPKHJlGIfehrUo8mp4xDX7TZkfQmBw43B4aB/OBes9Ksb+R56Es1Q6a9Rz1tZtXo3w+gQ7PlEtCnPYJZf3IgOTAtDowL6KM09FEhbKPW3YxDn9ZIjllvDRDHrGbfr/Vtv1Z+XEAfpn1zLwF930ObBZMDyYEZc6AG6CSW2c0pLgF9xgO41+ZrgLjX+vb6ft/2a+XHBfSolY/a10+T+15HN99PDiQHZsmBcQB9N6e4qNCMk3AmNfRZjvaIRP4HSVINkGu01MIqjhw5smsVlu+Ctf9n2FptBPJ5ciA5MK8cGBfQo8k9fk9An9eRHUFXX0Dt290aINfqr9HfV0OP7aeGXhuNfJ4cSA7MEwdqgD4qU5ygnoA+T6M5Bi01QByjil6v9AX0Wvmahv5cpqOVldKfYYJAAnqvoc7CyYHkwAFzYFxAj1p5XBNj2Fqa3A948PbT3GEHdASCCN67gXYC+n5mWJZJDiQHZsWBOqCjwLRKzDYWrAy+rw8Sy2zf2/luSDOXp61Nf5hrgK0G++DBg+bEiRPN6upqg1T26NGj5vTp04XAe/fuNWfOnCnff/rpp+bll19uHj9+3Bw7dqx8Uu7p06fN0aNHm19//bU5efJk88MPPzSvvfZaqYf3qPeXX35p1tbWyvcnT540p06dap48XW/W1o42T548bY4dWxt83rp1u7lw4Xzz9On6gEnDJERAlnL37t1vzpx5sXnw4GFp59VXXyll19fXm5MnT5R6uQBwaBho9s82C323b98u/eU71507d5pz586V/h0/fnzQH/6nn/Rh58QePpbQ9/333zevv/56eeHnn39uzp49O3gZvvEOdfrs4cOHhTfQyPjQB9rjXemjj9DrO7F13qc+aY/j5zPetw7G/oUXXihVeO/WrVvN+fPny/hBC+WghT/q4x5tMCbOgVgPdd29e7f09f79+4Vu5gnfX3zxxdIWddJ36oPXXMwfxodn8J266Tuf0Ag93KecApY0Uxb65NE44zP9X2C2kByYDw48D+4rTbPC4SyAeQvo238tze0x6oL5Nqi3dT1rNrc+7WE6xU15rMcBdACExZmFkPcBlpdeeqksniySLsAuqgKPQHHjxo2ycLOYshhzRRABvFns46LN4k67J0+daq5/9U3zzqW3mgcPHpU6Tp48vgV+9wtweA0DdBZ72qLdF198oXnyZL05duxoc+fOz6UvgsBLL51pfv31SXP7zp3m9ddeLQLAkSMrzZGVFnjeeuutAiKAA23CC/v57bffNm+++eaOkVJgqfFX0IGX0AifuRCa4C30AXL0I/Y1gmPkJTQxDq+88soOvjAGr776aqkLoN/NdwBaoDu2xz3KwH94AJgLugJ3t06FNd4TdLnH3IlCTJwP9Jt3FQyZGwIw/aRvFy9eLAIf7yIcxvGHBmjnk3e4KM+78Aa64SvPKCu/p/wzy+qTA3PPgWHaOoAuYD8P6PzWtgB9U4BvNfLy7krTbD7jwbaWnoA+5WlQAxwWb7VvtFQWxB9//LGAA4szi2JcdNX6XJDVZGM3WGwFUsqiRbKw0hbfAX/uF/BfWWl+/PFm8+qrF0sVt2/fLQs+wAJAP326nUt4GKCjnbPt/fjx06LBUj/ADFidONFq27du3Sn36dvq6krz8GGrBa6trRZjE33ifwABoYN6EDag0/5xT00SwBAMa/xFWABgqZ92FHq4D/B5RXCiLd5XG6UM9/gE6Bkv+nPz5s3B2Al8jB1gzxjQHu0wlrFPtkkd9kUBgv+1uPAcbRge0CbjAl8cT7VhBQ6BVtCmna+//rp54403SlmEDmizDdsE/LH60Gf4ShtRmKA93oUfjCFzSe1eYcM+UbcavAvPlH9iWX1yYCE4kIC+EMO0O5E1wGFRRttkEUYLZTFFW2UR52KRBQz4A3RYQHmXdxAAuAATyvE/2hJAyDuAimZXqYzaJgv0iZMnm/X1zVIWWgH2X3552Jw+3WrmNUCnnVOnTjR3795rzp8715x+8cXm3r27zc8/3y80sLgDCAgH3IMmtgJY+Jst6fLzzz9v3nvvvdIe9NNXzb3QBJ3wA2DyQhMGfGpOd2q1bkUAltQHv2iDtqBTk7f8UVt2i4D3HMsvv/yyeffddwspvIc5/w9/+EMRRgR/xg0wffvttwc0RwcXALZrIpdWxg/hRqGLviN8RA1dU78md83zlKNu+sP7zJNvvvmm0EX73e2AOHt5H6GPspj8L1y4MNDkfU+hIQpEau0IMPwhfCiI1eb/EvzEswvJgbE4kIA+Fpvm+6XaghYBicWWRR5Q409zJXVoita06T46AMVzNXYXVxdcQAuwVtvUfK/2f+cu5v2zzeZmu6fq3j3f+Ru1H2q/ADpopl5o+vXRo+bp+npp8+LFC82jR4+LCZ9PQA6h5Xe//32p+6MPP2iebW6U+4COGvMoLU/LBTygXfu+2wxwrxfAc5+eT9oUnCwPSAJE9EPtUuCkf4yBgKelBBr4Tl1q9u7BWy8gy3uMBeXhMWZtLkAbIeKjjz4qIKqQAH1YFuCL1oi4/08dtMsz+IWwwz2FBrV33olgTBsIHtDrdgkA7LxRwFHw0fLgvJQfzE01d+qBZ8w5+iid+nnM9y80qUsOHAwHEtAPhs9TbaUG6CyggBsLKIs9C6h76YAICyl1YN4VBCCY/zGfxvIsqCzOLOYs7mq6LLJcLMAAP+Xcdz+6dqzsZ7PHHS/2wM+dO1vV0I8fX2s2Np4VoL7x449tO882ioDQmtDRNu8X0OEdzLsAfQuYTbN6ZKWAKzSxVw7YAjiColqpQKWQ4TZEjb+UUzBC86ReBAM13uj4xruAKFottGgR0XeBdwUp64XX3IcO+ktfGEO+84zx0GmsO9G4Dxh+/PHHzb//+78XoUjwtt/2D/7RD/4YQ7R4/SUUNhRC4PE777xT6Fdw8xn1wWMAGD4g6LAlQL8QLKAHHkM/Grrlo/Of/gs62FEnfVUIQCiCTuiqjc9Uf3xZeXJgjjiQgD5Hg7FfUmoLGsDgwmwbaGWAN4srAMNCCVhz8YmWdenSpQJ8gAKX+6LRLMuCrNZn3SzkCANquJubz5ojq0ebza3wCMD4+vWvm3feebuAci0Osjiara4217/+urn87rsFkBAWbiI4XLxY2vn53r3mzTcwsz8p9AJGAOuTJ4+Llm7fBB33egEYTNZ8RosAgOFesMLKqPGhbvikyR0AA5AAHHmltm0dEUzdj+Ye33Vag/8AK2MEDdQv+EUNXW9+t1boO4Cv2T5ugUTQpD3eQ6Dj0lGS7wPryp07BZDhDfXq1GZUg4LGd999t2O7gjqiuZ+2mCfUw5zR6sA7bC0wX5iHAPj169ebv/qrvyrfKQcPdODjf3iLgCDN+ofs9/eT5ZIDy8KBBPQlGMkaoLPQAwBoRWg0UaME/DSRs7gClu5tCvIAphoaWiflbTMCE98REj777LOyYPNHm2trx0rommFagKXe6mpeDkPsi99PnjhRNHKuIyurzdG1tS1nMfrSarS0ZRjW0aNHmj//+bPm6tUPW8vA2TMDJyuACF4AFvQl7nsD8vTBUL5hNA2bLpRRk4z8gLcAcTS9c8/tDt9tw+5Oln5wr+XZWhshcPLkAPzij5U6eI9LXwCsA0YawGP4DUgbasi78AkQhl5M6LShRUAhwa0UQF3BKAon0CEgx+0A6dPD3qgK+qRWDg3+b2hjd/vD6Ai3MvhkDvI+36EJYcXtk9r8X4KfeHYhOTAWBxLQx2LTbF+qLVjuTfJe912fdTVDF9YCkkeOlMXfhdh9S7QiFlIuQ4xwzorOVCyytGnyFrUsNcESHnXh5ebOnbvFse3evV+2wtZOFm90HeJoh1hyvdkxs2OShy4B/aefbheTOgIFGh2mduoDOO7cvVs0dLzdATa833HEQ0M//cKpgRDjni7todkBbHyqAdNX6ufPvX33+gGaeGmS97PtQxuCZQhbDM1S64Vfbl1QJ/z3PT3SdWgzb4CasO3HNhUCRtHn+NkfxyY6mkUrBMCuedu6oUdnSeiXR9SldYI60ODdftB3QxBG4DKMr2vuh8cANAKJAE/dthuFI96lHbeLYmjebH+p2Xpy4OA5wO8xWk2hQCwoz46QT6MNBd35V1Bg8If/8HPvrBCw1sajD5S4TWyuee2bA9MGdDQ0tB6dlfSiZqH+4x//WMydADV0xMQncRIN09gNfdrArl6SjBDahic0zlKEXOFp3sa0swd+9ize64TYnS6hbdDEog3ostADFKdfeKFZK8luHpWYdkCEOvkOYPI+IICGiuPc+1fea77+6noBWmjUGsF3AZb+8b4WiqipGmZlXxEkMBnDI8320B9B0h9UNG+rwUc/BehUePrwww/Lnro/zqjtsoVB+4AaYCbQtU6BF3c43g2jz/4YUqiDmp7t0qADHADpOEuHMfAIDV999dUOXwuEC+rUcY/+U57/jZfnk/7xaUIZzOb/8z//U7T9GDlheJ++DNCDmR2gJ1IBXkIX20b4ItR+H/v+4WXB5MACcCABfQEGKZJYW7D6auhqYWZNM0uY7aoNAgws7H/zN39TFlU0dcy27j9rvtdxiUWYfeC7P98rUiDlL1xgr7lNKOI+rIelcV8hgMQxx4+fLCDw8svnB+CPyZ3r2pdfllAugIN2rly5XO7fv/9gK4HLiWKeP/XCqebBL/cHDnCCIQBvhjTooq8AOgICtAHa/I9QQb/c5zdxDmB4+fLl5tNPPy3tUl5TuhoxfJO3OrHpic59BSfKwk/qlnfUEaMKbEPnNy0q3DfzH9+H0YdQwr40TmxFJl9ZKeOmg6D70zyzn8Z+M7bGrL///vuFTmgwXM7tGcMHAWH6Q9+NfgCEmSvOJ/jqtgbvueUQtXbvQ1sUFLrmezPsLdhPOslNDkyMAwnoE2PlwVQ0bUDXaU6TKgsui/C//du/NR988EFZwPUmVhPjHYCCBRanst///vcFTAAhzeKtVr4ecgxhul8vmhZaOBdauolp0NC5MJufP3+uWS2moqZZJS5+a7/41ddea3784YfmQnG8+7HUB6Ch8eNod2R1tXn7rTcKsJ89c6a5dftWs7H+tACIgE17rVkeE//OHMd6V8dMefDfVK5RKzc6IKbPNRwNPuis5baFiWfgMwIDbejQ5n6xHu3OLPjOO9BL2+6r64SGUEJ/xqEPEEajpX1oN+xMUKYetH5i+N0bxwwOiEfHRYWLKADwXSGAvkMvgE4bEYTdnzcawLmN1zxzDbr0YFe7hxa85Y2u0CxoiGHt93Ewv9JsJTkwGw4koM+G7/tutbZg9dXQWXTbPelzRcsERAC2mJLT1KgRAAEXtFSARi2TstEUDxg9+vVx8/Dho6KdE0a2haHNl19+1bz77qUBX8juBh16v1MnQI35/fz5l4rJ/thW2lm82nGsQ6svMebffltSy3J98cWXzdWrVwv4bWysF0DnHQAm8pJ+Cw6YkbEmcAFqAJlZ5bgXPbb1NdD7vJsAJQKez6L5nfImmUG4MRog5gSgDvMCmJe+JOkJ+/j+D793oy+a+Z0rjic8gpY4fvIE/gCuOuZRlvFFa8cpzYQ2gjb0/+///m+Jd6e/ZnoDmOEVdNhv5wjat1n/uKcPhpPCMYJP/FE3QO44poa+72UlCy4JBxLQF2wgpw3oLXC22nB0juN/QM0Fmf9ZdFmUARuAD01TADPbHACgox2a14vF+azVmLkeFmAip3wL7jjGUS974VxkhCNmHcCnfoD7xo2figZYkqP89FPxetdE7746QAOAlvjoQbKTZ8XZDlDkuSFQ/K+3vhrqbtNCbZB3DN/ju4leTKkbBR7vwV/4AV/+9Kc/FfoEb4DPP8Ayep1fu3atCExR8KBO6oFmtG0Fhd3og8Y2TW6boIZLXwJDwxhnUwEzZryPRgztblNEQc3MgfJDHwXe1yJhrvwrV64MQtaoC+vC3//93xehIM7tyDsPe2GuGZkQ56ee+TrQLdhPOslNDkyMAwnoE2PlwVQ0bUAHMFgYTU+qAxaLqYABuKDBo7kKDDhkGT8MwEsnWh1mW8AJQeH6V183ly69Xfa0z5w929y9e7u5efNWSf6ilzoe8DEdLE5yrSCx0nzz7ffNW2++XszzeLxz3d9yEOP0NUzzOMo9JXf81uEzgsPTJwBY65NpmBOgbzY2Teho6JjLY/iY4V7wwXSm1BMTqQjotidQG1ImT7AOwLcY767GC3gpFPEZ86pTHroAcs345hSIP+Rx6aN+zfqGopkcBhA3tJA+RiGBPfi//uu/LmNMHwBZk+JAD/xEEHC7RQc72uN9IyboM3xwn53nWhDYo2ccqNe+mfeducezmEjGsav9Pg7mV5qtJAdmw4EE9Nnwfd+t1hasviZ3FlBNudE8C9B0T7MSCG2TT53muklLoLu8f/r04IhUFneOTI2Xmno8ThXh4sQJ0pjiQMWRmhzZ2oI55vtTp9rwMI5SZdEvh6pgJr93r5jWESaMueZdPKLRQBEwACoc6jy17FEwOxujH/OEa5amPfpDvYChwC6o81wN2DAwnwk+8s1EM+aL10Ii/3Uug4eAZ8wE183o1z0atUvfsMQy1BvN7QokaP4lI9+NG0VDp4/0FdCGJspwXx8DBQmtEfZLmijPvID3+hwwX/jrxvvDK+rhXS1DZiLUWdLwQv7X96P2+9j3Dy8LJgcWgAN9AP1ZDFt77njVNmCthKytZNjaxKZC3wWrVr52+IiJW9Qe0Za6zmQu6JpnNYV6+MduzNiNvvYcX2zzW5/+v1Uhz0rYXTmd7Fnz4OGDIoR40MnT9Y3iVOdVnM+2tg68t1qOF9yKyHSDH022vFm+9Lq0eGDRADARQAAjT3arjU+vxscoTPvmylfgMIQvCmljVDX0FQUHDwHypXFT6/KeDnwKiQotuYe+31HJcsvEgbgdViA4xJwfaTgPfaXEk3ufM87L+egdQG/vt2egu+56fKrrVB6f2nPm9F3wa+VrgM5kAXzQqHjXFKEs0B5GQppUNEfjxmlTx6ta+7Xnm8qJ7cG9z8UdHz92rIA518NHpHttQ6EwleP1vl7KteBcAH0rK4LgXpy6Wplh26HvGVnpuMOXfgMIv0hviqlfZzGTvGgl6NdCv9JmpoMfpp6NWnRtfGqta8XxlDTqi2cC1OqnPL4E//qv/9oQr1/GeWs7h894RG2NlnyeHFhGDtQAndWtgPQOUN8G9AL4Wxo66+1AICgrYLmTiWUmNXFqC16tnVr5GqC74NOOptS4ZytQohkzsQB5Tc7jaFA1+gT0COaxzNrRteab774tbHjrjTebGzdvNK9cfKX59fGvxQHv2ImTxfvOST/QvEsq2TYefJqAjjBEWJkCDnRiQUBbx9eg1v/a+E7quX4UmNjdgjFMrk8bbF/QfxPpUDcCgwlvav03t70e8joxamqsle9De5ZNDiwCBxLQF2GUtmic9oLVnQxd1sTn7om6uLIfjeZunLQHmgBYAISZzHZjd61/z7Ys377X/QQojmyZza9/db04kQFK5QSz06ebR4+fDGLl1NDtE1WXHOFT1NBpyz3n6FFvwpTa4S/Tnqpq0G08f5vKF0909tKjELVfOqjfLRCtPeYBMFvdbnVTRn8FcwmYMQ9aM/Xrfkcmyy0LB6YK6M82G9bgNLlPaLbUAK9vMzVAN5e5md1oD60TIDJ/N45SgrgJQXzPEKlRdNb6J6CP0tAxY2O6xox75b0rRTM31eo6B8kA9kM0dE3u0wZ0QAueGG/uQSW0L4D2HcM+5eMWBQIaY6oZ2730PvUjuHgsK/XEsL9xBAaP8e2eWBeT8vShL8smBxadA9MFdJziEtAnNkdqgFdrqAbYeynPAu+BIQBBOXzl/PkdoVyAqSlMWchjgpphbVX7d6Q9WMCrq6EfXd12esMpDtP2hx982Nz86WYJk3uyvrGrhl7Ct6asobtVAe0ISGicZpKr9r82QD2fOz+itz5jizWBaIC+9FHew2qwVGC1EdTHMelLH+96zrqhlsbK92RBFk8OLDQHpg7oW4e7wKR0ius5VfouqH0BncXX9KN2JYZKcY8YaVN9ao4f14u52r8jO9OzdrU6BQiEC8D5pbMvNU/X2+M2ySB37sLL2+npgve6Gvq0AR3N0tSp8sb933FMzj2nT7U4tGBx0VqgoGHiHUPqqhWNeMH5F8PnfJV5s6KrWQAAA8xJREFUVZuf8Mh881HoMCFPX/r2268slxyYFw5MF9DbTB5pcp/QaFcBr9JObcGskUl546AFJs3HaE0srJ7G5qEcgKwJWUyEMqqdav+2AD0CeSxDYpknT9tkJMePHW/u/ny3gNM9zvx+/Y3m/sOHzYonwMwI0HUycy89mp2r/a8NUM/nnglvNeaz5/9xAHec5tH28W3weFX2vWOs/251MP+gEcsG88xz440UmDX/xul/vpMcmCYHpgfoW8eupoY+zeE7XHXj5b7bhHVBV2Pj/8F3nN7Wjj1nci+moxCTjsm9DVPbCl0LYWsrq1teeYeL7dnb5EByYBk4UE6vHh22trKyFaf+rBXgWW/5ZB1tw9m2P4uAn+ehL8OsmF0fEtBnx/tsOTmQHFhwDowB6KTxiHHoOwG9GSSaKVuFCegLPiFmTH4C+owHIJtPDiQHFpcDewT0DcLUBhnj1O63s88loC/uVJgLyhPQ52IYkojkQHJgETlQAXTM8WaKG25y93mbLS4BfREnwRzRnIA+R4ORpCQHkgOLxYExAD2a3J/X0Febzc3U0Bdr0OeY2gT0OR6cJC05kByYbw5UAN1DWvgcpqE3z1abFvBTQ5/vgV4Q6hLQF2SgkszkQHJg/jgwBqCP0tCLKX7zSAL6/I3q4lLEKUErIRadnigt+sm9QajaZghbW2mao2vHto4JDKFp4WQ1DlT1pLV44lp7/1mTYWuLO3eS8uTAoecA5vJdjk/dBvNmELLm8amt9s75DhPU0EsU8Hbmz72NDzlo91Yi314wDgxCLEL8ueDOxFw7fnzH8al0bxDX7lGqEeBjPPrWT0GWDA51CeemLxi7ktzkQHLgEHFgoxwtvZ1LQyWI+63yfqQANq8N1s2tOPQC9iuthu4629spzvOr9zsG8XCP/daR5eaXA6MA3YmLhh7PQ98B6KFbXbBu/29l2wT0+R3/pCw5kBwYzYFhgI6i0/61gK6WvkFima2/NqFM02w8IynNJDX0nip2AvpyT3dP3RLYd0zIZ8+a1aNrCejLPQWyd8mB5MAIDtQAvVVZVprNzWeNgG62TU6pjIA+kUxxqaHnXN2NA9399AjsrUVpNQE9p1ByIDlwKDkwDqDvpqFvNmlyP5QTZ1adjsepRvP7wGGO89C39pB22wNPk/usRjDbTQ4kB6bFgRqgFzAPGno8CyM19GmNStY7kgMR0Id6v5ctm3DwSnSKyz30nFnJgeTAEnNgHEBPDX2JJ8Aidm0UqNOXOKFTQ1/E0U2akwPJgf1yYFxAZw+9OMrt5hT3/1PG/T9upBJDRmbI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7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124200" y="1270000"/>
            <a:ext cx="438150" cy="63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56580" y="1277586"/>
            <a:ext cx="329420" cy="63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333506"/>
            <a:ext cx="4618037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5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 dụ 2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45,8  – 19, 26 = ?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2214" y="1882384"/>
            <a:ext cx="3778151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xem số: 45,8 = 45,8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0400" y="2676528"/>
            <a:ext cx="285750" cy="6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r>
              <a:rPr lang="en-US" sz="3600" b="1" dirty="0"/>
              <a:t>-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76625" y="3581400"/>
            <a:ext cx="857250" cy="132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03993" y="1896181"/>
            <a:ext cx="419639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020344" y="-698500"/>
            <a:ext cx="33833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43968" y="2476503"/>
            <a:ext cx="107850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45,8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433082" y="2999663"/>
            <a:ext cx="1181100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19,26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3857625" y="-698500"/>
            <a:ext cx="33833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3619500" y="-698500"/>
            <a:ext cx="33833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3424039" y="-698500"/>
            <a:ext cx="33833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3764360" y="-698500"/>
            <a:ext cx="33833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2476" y="4254511"/>
            <a:ext cx="7810500" cy="221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1" name="Group 41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-47625" y="-6350"/>
            <a:chExt cx="14630400" cy="8229600"/>
          </a:xfrm>
        </p:grpSpPr>
        <p:grpSp>
          <p:nvGrpSpPr>
            <p:cNvPr id="32" name="Group 19"/>
            <p:cNvGrpSpPr>
              <a:grpSpLocks/>
            </p:cNvGrpSpPr>
            <p:nvPr/>
          </p:nvGrpSpPr>
          <p:grpSpPr bwMode="auto">
            <a:xfrm>
              <a:off x="-47625" y="-6350"/>
              <a:ext cx="14630400" cy="8229600"/>
              <a:chOff x="0" y="0"/>
              <a:chExt cx="9216" cy="5184"/>
            </a:xfrm>
          </p:grpSpPr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128" y="58"/>
                <a:ext cx="8986" cy="5068"/>
              </a:xfrm>
              <a:prstGeom prst="roundRect">
                <a:avLst>
                  <a:gd name="adj" fmla="val 6097"/>
                </a:avLst>
              </a:prstGeom>
              <a:noFill/>
              <a:ln w="76200" cmpd="tri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7" name="Picture 4" descr="Picture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1152" cy="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5" descr="Picture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8112" y="-168"/>
                <a:ext cx="936" cy="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6" descr="J012403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148" y="4024"/>
                <a:ext cx="1012" cy="1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7" descr="J012403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46" y="4116"/>
                <a:ext cx="1470" cy="1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4" descr="EXPLODE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192"/>
                <a:ext cx="92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5" descr="EXPLODE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987" y="115"/>
                <a:ext cx="922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927100" y="-6350"/>
              <a:ext cx="13411200" cy="58354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lIns="146304" tIns="73152" rIns="146304" bIns="73152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200" b="1" dirty="0">
                <a:solidFill>
                  <a:srgbClr val="0000CC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3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15819 L 0.00851 0.621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1 0.15818 L 0.00021 0.621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1 0.15818 L 0.00021 0.6211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1 0.15818 L 0.00021 0.6211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15818 L 0.0013 0.6211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5" grpId="0" build="allAtOnce"/>
      <p:bldP spid="7" grpId="0"/>
      <p:bldP spid="8" grpId="0"/>
      <p:bldP spid="13" grpId="0"/>
      <p:bldP spid="45067" grpId="0"/>
      <p:bldP spid="23" grpId="0"/>
      <p:bldP spid="52" grpId="0"/>
      <p:bldP spid="54" grpId="0"/>
      <p:bldP spid="55" grpId="0"/>
      <p:bldP spid="56" grpId="0"/>
      <p:bldP spid="5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62011" y="1600732"/>
            <a:ext cx="7772797" cy="236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209604" y="914140"/>
            <a:ext cx="4039195" cy="38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6957" y="982360"/>
            <a:ext cx="8858250" cy="83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2876" y="1816394"/>
            <a:ext cx="9144000" cy="83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6482" y="2778601"/>
            <a:ext cx="5762625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3762" y="3276600"/>
            <a:ext cx="9001125" cy="83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970" tIns="31984" rIns="63970" bIns="31984">
            <a:spAutoFit/>
          </a:bodyPr>
          <a:lstStyle/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7137" y="4228008"/>
            <a:ext cx="8322272" cy="160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 algn="just"/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13234" y="110287"/>
            <a:ext cx="2524125" cy="71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62234" y="1984557"/>
            <a:ext cx="8585796" cy="10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r>
              <a:rPr lang="en-US" sz="2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  muốn trừ một số thập phân cho một số thập phân ta làm như thế nào?</a:t>
            </a:r>
            <a:endParaRPr lang="en-US" sz="31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41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-47625" y="-6350"/>
            <a:chExt cx="14630400" cy="8229600"/>
          </a:xfrm>
        </p:grpSpPr>
        <p:grpSp>
          <p:nvGrpSpPr>
            <p:cNvPr id="34" name="Group 19"/>
            <p:cNvGrpSpPr>
              <a:grpSpLocks/>
            </p:cNvGrpSpPr>
            <p:nvPr/>
          </p:nvGrpSpPr>
          <p:grpSpPr bwMode="auto">
            <a:xfrm>
              <a:off x="-47625" y="-6350"/>
              <a:ext cx="14630400" cy="8229600"/>
              <a:chOff x="0" y="0"/>
              <a:chExt cx="9216" cy="5184"/>
            </a:xfrm>
          </p:grpSpPr>
          <p:sp>
            <p:nvSpPr>
              <p:cNvPr id="38" name="AutoShape 20"/>
              <p:cNvSpPr>
                <a:spLocks noChangeArrowheads="1"/>
              </p:cNvSpPr>
              <p:nvPr/>
            </p:nvSpPr>
            <p:spPr bwMode="auto">
              <a:xfrm>
                <a:off x="128" y="58"/>
                <a:ext cx="8986" cy="5068"/>
              </a:xfrm>
              <a:prstGeom prst="roundRect">
                <a:avLst>
                  <a:gd name="adj" fmla="val 6097"/>
                </a:avLst>
              </a:prstGeom>
              <a:noFill/>
              <a:ln w="76200" cmpd="tri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" name="Picture 4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152" cy="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5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8112" y="-168"/>
                <a:ext cx="936" cy="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" descr="J012403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148" y="4024"/>
                <a:ext cx="1012" cy="1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7" descr="J012403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746" y="4116"/>
                <a:ext cx="1470" cy="1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4" descr="EXPLODE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192"/>
                <a:ext cx="92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5" descr="EXPLODE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87" y="115"/>
                <a:ext cx="922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927100" y="-6350"/>
              <a:ext cx="13411200" cy="583544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lIns="146304" tIns="73152" rIns="146304" bIns="73152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200" b="1" dirty="0">
                <a:solidFill>
                  <a:srgbClr val="0000CC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9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8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600</Words>
  <Application>Microsoft Office PowerPoint</Application>
  <PresentationFormat>On-screen Show (4:3)</PresentationFormat>
  <Paragraphs>144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91</cp:revision>
  <cp:lastPrinted>2021-04-23T05:03:08Z</cp:lastPrinted>
  <dcterms:created xsi:type="dcterms:W3CDTF">2019-10-29T03:07:07Z</dcterms:created>
  <dcterms:modified xsi:type="dcterms:W3CDTF">2021-11-28T09:41:24Z</dcterms:modified>
</cp:coreProperties>
</file>